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3"/>
    <p:sldId id="336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8030" y="2853055"/>
            <a:ext cx="6266180" cy="129730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053035"/>
            <a:ext cx="11340000" cy="3682747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209040" y="2211705"/>
            <a:ext cx="3711575" cy="969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228090" y="3618230"/>
            <a:ext cx="8293100" cy="1113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34" t="15837" r="3831"/>
          <a:stretch>
            <a:fillRect/>
          </a:stretch>
        </p:blipFill>
        <p:spPr>
          <a:xfrm>
            <a:off x="4442460" y="4389755"/>
            <a:ext cx="3609340" cy="23933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990170"/>
            <a:ext cx="11223844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367790" y="3091815"/>
            <a:ext cx="4956175" cy="1206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242060" y="4630420"/>
            <a:ext cx="9559925" cy="2002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34" t="15837" r="3831"/>
          <a:stretch>
            <a:fillRect/>
          </a:stretch>
        </p:blipFill>
        <p:spPr>
          <a:xfrm>
            <a:off x="7608570" y="1988820"/>
            <a:ext cx="3609340" cy="23933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1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3925" y="692990"/>
            <a:ext cx="9624267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14229" y="2503502"/>
            <a:ext cx="6529309" cy="3879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865630" y="3254375"/>
            <a:ext cx="3174365" cy="991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889760" y="4518660"/>
            <a:ext cx="7837805" cy="1071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34" t="15837" r="3831"/>
          <a:stretch>
            <a:fillRect/>
          </a:stretch>
        </p:blipFill>
        <p:spPr>
          <a:xfrm>
            <a:off x="8688705" y="2061210"/>
            <a:ext cx="3342005" cy="2216150"/>
          </a:xfrm>
          <a:prstGeom prst="rect">
            <a:avLst/>
          </a:prstGeom>
        </p:spPr>
      </p:pic>
      <p:sp useBgFill="1">
        <p:nvSpPr>
          <p:cNvPr id="21" name="矩形 20"/>
          <p:cNvSpPr/>
          <p:nvPr/>
        </p:nvSpPr>
        <p:spPr bwMode="white">
          <a:xfrm>
            <a:off x="1889760" y="5815965"/>
            <a:ext cx="2907030" cy="666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4" grpId="0" bldLvl="0" animBg="1"/>
      <p:bldP spid="21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6005" y="621235"/>
            <a:ext cx="9451196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471302" y="3400396"/>
            <a:ext cx="222194" cy="309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455431" y="3916525"/>
            <a:ext cx="253936" cy="301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764666" y="4710571"/>
            <a:ext cx="246000" cy="301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764666" y="5218761"/>
            <a:ext cx="253936" cy="301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788598" y="5988986"/>
            <a:ext cx="253936" cy="301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477090"/>
            <a:ext cx="10529686" cy="5868000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4016375" y="5001260"/>
            <a:ext cx="2416810" cy="1246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484835"/>
            <a:ext cx="11340000" cy="41341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51434" y="1789656"/>
            <a:ext cx="304685" cy="361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127625" y="1779270"/>
            <a:ext cx="614680" cy="1057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613247" y="3332817"/>
            <a:ext cx="561763" cy="371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398895" y="3219450"/>
            <a:ext cx="709295" cy="1172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8" grpId="0" bldLvl="0" animBg="1"/>
      <p:bldP spid="1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1701370"/>
            <a:ext cx="11340000" cy="237809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601461" y="3458678"/>
            <a:ext cx="304685" cy="372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38791" y="3458678"/>
            <a:ext cx="580805" cy="372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15" y="692990"/>
            <a:ext cx="9443812" cy="586800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4070985" y="1649095"/>
            <a:ext cx="687705" cy="915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875270" y="1649095"/>
            <a:ext cx="523875" cy="915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752850" y="3004820"/>
            <a:ext cx="665480" cy="897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138795" y="2980690"/>
            <a:ext cx="553085" cy="921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4496435" y="4318635"/>
            <a:ext cx="573405" cy="876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5216525" y="5517515"/>
            <a:ext cx="513080" cy="977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4" grpId="0" bldLvl="0" animBg="1"/>
      <p:bldP spid="15" grpId="0" bldLvl="0" animBg="1"/>
      <p:bldP spid="18" grpId="0" bldLvl="0" animBg="1"/>
      <p:bldP spid="21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557225"/>
            <a:ext cx="11340000" cy="2587281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6224270" y="2847340"/>
            <a:ext cx="1938020" cy="1068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1197180"/>
            <a:ext cx="11340000" cy="44754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87809" y="3101625"/>
            <a:ext cx="552241" cy="399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01385" y="3125470"/>
            <a:ext cx="466725" cy="242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676373" y="3101625"/>
            <a:ext cx="552241" cy="399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754308" y="4653748"/>
            <a:ext cx="533198" cy="399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505744" y="4653748"/>
            <a:ext cx="542721" cy="399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009623" y="4663270"/>
            <a:ext cx="552240" cy="390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341325"/>
            <a:ext cx="11340000" cy="4442417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511550" y="2875280"/>
            <a:ext cx="912495" cy="1115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710805" y="2875280"/>
            <a:ext cx="912495" cy="1115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378200" y="4429125"/>
            <a:ext cx="912495" cy="1115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853680" y="4429125"/>
            <a:ext cx="1127125" cy="1115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12" grpId="0" bldLvl="0" animBg="1"/>
      <p:bldP spid="1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4824"/>
          <a:stretch>
            <a:fillRect/>
          </a:stretch>
        </p:blipFill>
        <p:spPr>
          <a:xfrm>
            <a:off x="623570" y="1259840"/>
            <a:ext cx="11339830" cy="116121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34" t="15837" r="3831"/>
          <a:stretch>
            <a:fillRect/>
          </a:stretch>
        </p:blipFill>
        <p:spPr>
          <a:xfrm>
            <a:off x="2567940" y="2204720"/>
            <a:ext cx="6438900" cy="427037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67</cp:revision>
  <dcterms:created xsi:type="dcterms:W3CDTF">2015-09-16T06:44:00Z</dcterms:created>
  <dcterms:modified xsi:type="dcterms:W3CDTF">2024-11-22T14:27:55Z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