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2945130"/>
            <a:ext cx="717042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53286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289004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606915" y="1772920"/>
            <a:ext cx="100774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708910"/>
            <a:ext cx="999109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3644900"/>
            <a:ext cx="20548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41600" y="3644900"/>
            <a:ext cx="51828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1085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02216" y="5623329"/>
            <a:ext cx="295163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226" y="5623329"/>
            <a:ext cx="561763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5793" y="5623329"/>
            <a:ext cx="542720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5770"/>
            <a:ext cx="11340000" cy="4167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5674" y="2766614"/>
            <a:ext cx="304685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4641" y="2757078"/>
            <a:ext cx="304685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2651" y="2757078"/>
            <a:ext cx="533198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4717" y="4769146"/>
            <a:ext cx="561763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9805" y="4769146"/>
            <a:ext cx="561763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4893" y="4769146"/>
            <a:ext cx="552241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95" y="756490"/>
            <a:ext cx="1060357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68010" y="4166875"/>
            <a:ext cx="2074419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2919" y="5119646"/>
            <a:ext cx="284898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84879" y="5128550"/>
            <a:ext cx="275994" cy="3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0395" y="6081321"/>
            <a:ext cx="293801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56490"/>
            <a:ext cx="10725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6201" y="1108029"/>
            <a:ext cx="1017653" cy="45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3287" y="2063494"/>
            <a:ext cx="1017653" cy="47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7816" y="4082591"/>
            <a:ext cx="288185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156" y="6020563"/>
            <a:ext cx="531341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8663" y="6020563"/>
            <a:ext cx="549352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4233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2210" y="2762250"/>
            <a:ext cx="31521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7907" y="3782107"/>
            <a:ext cx="2523173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6875" y="4811813"/>
            <a:ext cx="1685289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436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920922"/>
            <a:ext cx="495114" cy="4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037307"/>
            <a:ext cx="418942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275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210" y="1928562"/>
            <a:ext cx="418942" cy="36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1039" y="3909030"/>
            <a:ext cx="495113" cy="49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3625"/>
            <a:ext cx="98357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7030" y="4941570"/>
            <a:ext cx="299783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045" y="4966335"/>
            <a:ext cx="291909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2594" y="5933501"/>
            <a:ext cx="734993" cy="33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206500"/>
            <a:ext cx="11015345" cy="5550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2555" y="5012055"/>
            <a:ext cx="41681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3035" y="5980430"/>
            <a:ext cx="33477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1800"/>
            <a:ext cx="11340000" cy="2020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1712985"/>
            <a:ext cx="3884734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801" y="2713596"/>
            <a:ext cx="2247052" cy="40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0" t="41345" r="11967" b="36609"/>
          <a:stretch>
            <a:fillRect/>
          </a:stretch>
        </p:blipFill>
        <p:spPr>
          <a:xfrm>
            <a:off x="2567940" y="3933190"/>
            <a:ext cx="7704455" cy="122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2024-11-22T12:56:06Z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