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9830" y="2997200"/>
            <a:ext cx="5565775" cy="1127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7135"/>
            <a:ext cx="1089016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75790" y="2795905"/>
            <a:ext cx="5795010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57817" y="3638395"/>
            <a:ext cx="3995802" cy="357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56805" y="4508067"/>
            <a:ext cx="2596814" cy="311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51727" y="5341122"/>
            <a:ext cx="1206970" cy="311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85248" y="6110095"/>
            <a:ext cx="5275922" cy="421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125" y="1096645"/>
            <a:ext cx="10953750" cy="55835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48750" y="1052830"/>
            <a:ext cx="2537460" cy="174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63" t="2699" r="9195" b="39319"/>
          <a:stretch>
            <a:fillRect/>
          </a:stretch>
        </p:blipFill>
        <p:spPr>
          <a:xfrm>
            <a:off x="8162925" y="931545"/>
            <a:ext cx="2074545" cy="2028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053035"/>
            <a:ext cx="11340000" cy="533970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510340" y="2254469"/>
            <a:ext cx="1637682" cy="390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53211" y="3141242"/>
            <a:ext cx="3913299" cy="324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29030" y="3999410"/>
            <a:ext cx="2437481" cy="324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24093" y="4895718"/>
            <a:ext cx="1266347" cy="333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29615" y="5696585"/>
            <a:ext cx="816546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549275"/>
            <a:ext cx="10515600" cy="609981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078355" y="4439285"/>
            <a:ext cx="372300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54605" y="5201285"/>
            <a:ext cx="441706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44340" y="5983605"/>
            <a:ext cx="173926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4075" y="1341325"/>
            <a:ext cx="11340000" cy="437635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43785" y="2246630"/>
            <a:ext cx="401574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03067" y="3295908"/>
            <a:ext cx="4855919" cy="390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11984" y="4201690"/>
            <a:ext cx="1732896" cy="352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50019" y="5078869"/>
            <a:ext cx="1485340" cy="343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557225"/>
            <a:ext cx="11340000" cy="45084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3275" y="2674620"/>
            <a:ext cx="358140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50585" y="2502535"/>
            <a:ext cx="355536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51887" y="3616063"/>
            <a:ext cx="3656221" cy="371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946140" y="3578225"/>
            <a:ext cx="485521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899142" y="4521571"/>
            <a:ext cx="1485340" cy="333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354910" y="4483444"/>
            <a:ext cx="1494861" cy="352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127655" y="5398484"/>
            <a:ext cx="1494861" cy="343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1" grpId="0" bldLvl="0" animBg="1"/>
      <p:bldP spid="12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692990"/>
            <a:ext cx="1013250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98370" y="2830830"/>
            <a:ext cx="400113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28108" y="3673831"/>
            <a:ext cx="2407640" cy="289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87372" y="4448850"/>
            <a:ext cx="1548376" cy="289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91554" y="5223869"/>
            <a:ext cx="1122998" cy="289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98370" y="5939155"/>
            <a:ext cx="3896995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7225"/>
            <a:ext cx="11340000" cy="319281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60" y="1701370"/>
            <a:ext cx="11340000" cy="423873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881474" y="2768198"/>
            <a:ext cx="3913299" cy="342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33363" y="3654046"/>
            <a:ext cx="1961410" cy="333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99912" y="4520845"/>
            <a:ext cx="1256826" cy="323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81474" y="5340016"/>
            <a:ext cx="5531939" cy="42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7180"/>
            <a:ext cx="11340000" cy="496537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950" y="981280"/>
            <a:ext cx="11340000" cy="520208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953864" y="2124595"/>
            <a:ext cx="4655969" cy="362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96534" y="2982082"/>
            <a:ext cx="3913299" cy="371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43788" y="3887207"/>
            <a:ext cx="2218488" cy="333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29380" y="4754222"/>
            <a:ext cx="1494861" cy="333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53895" y="5563870"/>
            <a:ext cx="527621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2024-11-22T11:36:43Z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