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2175" y="2708910"/>
            <a:ext cx="5627370" cy="12915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71780"/>
            <a:ext cx="11340000" cy="5488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3915949"/>
            <a:ext cx="2504130" cy="4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1259" y="6031247"/>
            <a:ext cx="2504130" cy="4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4271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9136" y="2972325"/>
            <a:ext cx="2485088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0572" y="5089138"/>
            <a:ext cx="5274861" cy="41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4965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1325"/>
            <a:ext cx="11340000" cy="3715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715" y="3427730"/>
            <a:ext cx="68154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8570" y="3427730"/>
            <a:ext cx="308229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715" y="4222750"/>
            <a:ext cx="981583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7225"/>
            <a:ext cx="11340000" cy="3275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975" y="765380"/>
            <a:ext cx="88234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8125" y="2010107"/>
            <a:ext cx="444504" cy="28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1693" y="1958243"/>
            <a:ext cx="866783" cy="37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8125" y="2869561"/>
            <a:ext cx="451912" cy="28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14285" y="2817698"/>
            <a:ext cx="866783" cy="37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88125" y="3729016"/>
            <a:ext cx="437096" cy="28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29102" y="3669743"/>
            <a:ext cx="851967" cy="39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29129" y="4669970"/>
            <a:ext cx="414870" cy="34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25221" y="5410880"/>
            <a:ext cx="414870" cy="34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32630" y="6114743"/>
            <a:ext cx="422279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990"/>
            <a:ext cx="86281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0144" y="2034868"/>
            <a:ext cx="449157" cy="28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2597" y="1984095"/>
            <a:ext cx="847604" cy="36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7388" y="2869009"/>
            <a:ext cx="441913" cy="28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9842" y="2810982"/>
            <a:ext cx="840360" cy="38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1877" y="3710404"/>
            <a:ext cx="427424" cy="28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12597" y="3659630"/>
            <a:ext cx="847604" cy="36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22687" y="4631585"/>
            <a:ext cx="398446" cy="34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59302" y="5320658"/>
            <a:ext cx="405691" cy="38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52057" y="6082265"/>
            <a:ext cx="398446" cy="34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1950"/>
            <a:ext cx="11340000" cy="4866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9471" y="1623826"/>
            <a:ext cx="590327" cy="37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833" y="2576134"/>
            <a:ext cx="866448" cy="37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838" y="3528441"/>
            <a:ext cx="1133047" cy="37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7002" y="5394964"/>
            <a:ext cx="523677" cy="45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197180"/>
            <a:ext cx="11340000" cy="5047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0252" y="3664009"/>
            <a:ext cx="1104483" cy="50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0252" y="4616452"/>
            <a:ext cx="1104483" cy="50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0731" y="5587945"/>
            <a:ext cx="1114005" cy="4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3080"/>
            <a:ext cx="11340000" cy="3000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8319" y="1708332"/>
            <a:ext cx="1114005" cy="4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8319" y="2660759"/>
            <a:ext cx="1114005" cy="4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8319" y="3613186"/>
            <a:ext cx="1114005" cy="4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197180"/>
            <a:ext cx="11340000" cy="5202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5466" y="2740656"/>
            <a:ext cx="380856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2293" y="4722404"/>
            <a:ext cx="428463" cy="37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3035"/>
            <a:ext cx="11340000" cy="5703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97767" y="2330971"/>
            <a:ext cx="380856" cy="36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7314" y="2321434"/>
            <a:ext cx="418942" cy="37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3863" y="4209728"/>
            <a:ext cx="380856" cy="36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1193" y="5134801"/>
            <a:ext cx="428463" cy="37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2024-11-22T13:28:25Z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