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8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2975610"/>
            <a:ext cx="9715500" cy="906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36442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55700" y="2703195"/>
            <a:ext cx="4424680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4275" y="4119880"/>
            <a:ext cx="663067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38313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5225" y="2670810"/>
            <a:ext cx="4412615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4275" y="3981450"/>
            <a:ext cx="6783070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14655"/>
            <a:ext cx="11340000" cy="48222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02080" y="3634740"/>
            <a:ext cx="3243580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39410" y="3665220"/>
            <a:ext cx="228790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83030" y="5050790"/>
            <a:ext cx="9933940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790"/>
            <a:ext cx="11340000" cy="489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926035"/>
            <a:ext cx="11340000" cy="5103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81505" y="1954530"/>
            <a:ext cx="3278505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81505" y="3420110"/>
            <a:ext cx="3210560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81505" y="4780915"/>
            <a:ext cx="742569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1235"/>
            <a:ext cx="1050224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77191" y="5456819"/>
            <a:ext cx="273358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8373" y="6021559"/>
            <a:ext cx="290994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57505"/>
            <a:ext cx="11340000" cy="4343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6508" y="4448328"/>
            <a:ext cx="552241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6508" y="5057918"/>
            <a:ext cx="552241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935"/>
            <a:ext cx="11340000" cy="4101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8739" y="4092029"/>
            <a:ext cx="304685" cy="37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4482" y="4702427"/>
            <a:ext cx="552241" cy="36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38785"/>
            <a:ext cx="11340000" cy="4222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3067" y="1777209"/>
            <a:ext cx="514156" cy="4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1631" y="3082953"/>
            <a:ext cx="314205" cy="36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8508" y="3912149"/>
            <a:ext cx="495113" cy="4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2387" y="3988396"/>
            <a:ext cx="304685" cy="3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990"/>
            <a:ext cx="94070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52241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74750" y="3127375"/>
            <a:ext cx="2996565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4275" y="4577080"/>
            <a:ext cx="925512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6" t="29889"/>
          <a:stretch>
            <a:fillRect/>
          </a:stretch>
        </p:blipFill>
        <p:spPr>
          <a:xfrm>
            <a:off x="6888480" y="2061210"/>
            <a:ext cx="4422775" cy="216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4084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9667" y="3311235"/>
            <a:ext cx="9245289" cy="45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2520" y="4227195"/>
            <a:ext cx="1791970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0120" y="4418277"/>
            <a:ext cx="2837380" cy="44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6" t="29889"/>
          <a:stretch>
            <a:fillRect/>
          </a:stretch>
        </p:blipFill>
        <p:spPr>
          <a:xfrm>
            <a:off x="6960235" y="4293235"/>
            <a:ext cx="4422775" cy="216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935"/>
            <a:ext cx="11340000" cy="48112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56155" y="3646170"/>
            <a:ext cx="302641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68855" y="4946650"/>
            <a:ext cx="636016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