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409" r:id="rId17"/>
    <p:sldId id="373" r:id="rId18"/>
    <p:sldId id="410" r:id="rId19"/>
    <p:sldId id="372" r:id="rId20"/>
    <p:sldId id="371" r:id="rId21"/>
    <p:sldId id="370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88"/>
        <p:guide pos="3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9750" y="3089275"/>
            <a:ext cx="6033135" cy="6800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7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3914" t="12358" r="11858" b="1677"/>
          <a:stretch>
            <a:fillRect/>
          </a:stretch>
        </p:blipFill>
        <p:spPr>
          <a:xfrm>
            <a:off x="5133975" y="898525"/>
            <a:ext cx="3037840" cy="132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914" t="12358" r="11858" b="1677"/>
          <a:stretch>
            <a:fillRect/>
          </a:stretch>
        </p:blipFill>
        <p:spPr>
          <a:xfrm>
            <a:off x="1438275" y="2898775"/>
            <a:ext cx="9842500" cy="13208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3914" t="12358" r="11858" b="1677"/>
          <a:stretch>
            <a:fillRect/>
          </a:stretch>
        </p:blipFill>
        <p:spPr>
          <a:xfrm>
            <a:off x="1438275" y="5083175"/>
            <a:ext cx="9842500" cy="132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3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914" t="12358" r="11858" b="1677"/>
          <a:stretch>
            <a:fillRect/>
          </a:stretch>
        </p:blipFill>
        <p:spPr>
          <a:xfrm>
            <a:off x="1457325" y="1730375"/>
            <a:ext cx="9842500" cy="13208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l="3914" t="12358" r="11858" b="1677"/>
          <a:stretch>
            <a:fillRect/>
          </a:stretch>
        </p:blipFill>
        <p:spPr>
          <a:xfrm>
            <a:off x="1457325" y="3876675"/>
            <a:ext cx="9842500" cy="132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7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l="3914" t="12358" r="11858" b="1677"/>
          <a:stretch>
            <a:fillRect/>
          </a:stretch>
        </p:blipFill>
        <p:spPr>
          <a:xfrm>
            <a:off x="1466850" y="1762125"/>
            <a:ext cx="9975850" cy="132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" b="27340"/>
          <a:stretch>
            <a:fillRect/>
          </a:stretch>
        </p:blipFill>
        <p:spPr>
          <a:xfrm>
            <a:off x="720090" y="972185"/>
            <a:ext cx="11160000" cy="5002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66745" y="4965065"/>
            <a:ext cx="571500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03" r="4916"/>
          <a:stretch>
            <a:fillRect/>
          </a:stretch>
        </p:blipFill>
        <p:spPr>
          <a:xfrm>
            <a:off x="672465" y="728345"/>
            <a:ext cx="8904605" cy="164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" b="39493"/>
          <a:stretch>
            <a:fillRect/>
          </a:stretch>
        </p:blipFill>
        <p:spPr>
          <a:xfrm>
            <a:off x="672465" y="2292350"/>
            <a:ext cx="11140440" cy="459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776855" y="1472565"/>
            <a:ext cx="571500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78455" y="2292350"/>
            <a:ext cx="571500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23715" y="4262755"/>
            <a:ext cx="571500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4" b="60783"/>
          <a:stretch>
            <a:fillRect/>
          </a:stretch>
        </p:blipFill>
        <p:spPr>
          <a:xfrm>
            <a:off x="1031875" y="3475990"/>
            <a:ext cx="10824845" cy="297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03" r="4984" b="937"/>
          <a:stretch>
            <a:fillRect/>
          </a:stretch>
        </p:blipFill>
        <p:spPr>
          <a:xfrm>
            <a:off x="1031875" y="807085"/>
            <a:ext cx="10603865" cy="2668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7089775" y="762000"/>
            <a:ext cx="571500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81985" y="3458845"/>
            <a:ext cx="571500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96460" y="5409565"/>
            <a:ext cx="571500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01" r="2356"/>
          <a:stretch>
            <a:fillRect/>
          </a:stretch>
        </p:blipFill>
        <p:spPr>
          <a:xfrm>
            <a:off x="647700" y="436880"/>
            <a:ext cx="10897235" cy="476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3" b="74702"/>
          <a:stretch>
            <a:fillRect/>
          </a:stretch>
        </p:blipFill>
        <p:spPr>
          <a:xfrm>
            <a:off x="760730" y="4956175"/>
            <a:ext cx="10862945" cy="1901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6795135" y="2434590"/>
            <a:ext cx="571500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5" r="4278"/>
          <a:stretch>
            <a:fillRect/>
          </a:stretch>
        </p:blipFill>
        <p:spPr>
          <a:xfrm>
            <a:off x="859790" y="1381760"/>
            <a:ext cx="8184515" cy="4095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41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8" r="386"/>
          <a:stretch>
            <a:fillRect/>
          </a:stretch>
        </p:blipFill>
        <p:spPr>
          <a:xfrm>
            <a:off x="851535" y="922020"/>
            <a:ext cx="10488930" cy="5463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19986" y="2148902"/>
            <a:ext cx="362126" cy="390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38556" y="3031483"/>
            <a:ext cx="334270" cy="380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19986" y="3904773"/>
            <a:ext cx="362126" cy="399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92130" y="4796644"/>
            <a:ext cx="417838" cy="380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38556" y="5669935"/>
            <a:ext cx="334270" cy="380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0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46800"/>
            <a:ext cx="10800000" cy="349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90" y="5247005"/>
            <a:ext cx="8343900" cy="9931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" r="-319"/>
          <a:stretch>
            <a:fillRect/>
          </a:stretch>
        </p:blipFill>
        <p:spPr>
          <a:xfrm>
            <a:off x="720090" y="1124585"/>
            <a:ext cx="10776585" cy="560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6780" y="2355157"/>
            <a:ext cx="435744" cy="39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4143" y="3283578"/>
            <a:ext cx="341017" cy="39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5198" y="4193052"/>
            <a:ext cx="369435" cy="416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64143" y="5130947"/>
            <a:ext cx="341017" cy="39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66825" y="5935980"/>
            <a:ext cx="438150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2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4806" y="2006277"/>
            <a:ext cx="327840" cy="353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6837" y="2830335"/>
            <a:ext cx="260591" cy="344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6837" y="3645985"/>
            <a:ext cx="260591" cy="344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6837" y="5285693"/>
            <a:ext cx="260591" cy="344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74806" y="6109751"/>
            <a:ext cx="327840" cy="344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2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47" t="15503" r="4126" b="1677"/>
          <a:stretch>
            <a:fillRect/>
          </a:stretch>
        </p:blipFill>
        <p:spPr>
          <a:xfrm>
            <a:off x="720090" y="836930"/>
            <a:ext cx="9626600" cy="116014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rcRect l="1147" t="15503" r="4126" b="1677"/>
          <a:stretch>
            <a:fillRect/>
          </a:stretch>
        </p:blipFill>
        <p:spPr>
          <a:xfrm>
            <a:off x="631190" y="1997075"/>
            <a:ext cx="9716135" cy="116014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rcRect l="1147" t="15503" r="4126" b="1677"/>
          <a:stretch>
            <a:fillRect/>
          </a:stretch>
        </p:blipFill>
        <p:spPr>
          <a:xfrm>
            <a:off x="630555" y="3157220"/>
            <a:ext cx="9716135" cy="116014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rcRect l="1147" t="15503" r="4126" b="1677"/>
          <a:stretch>
            <a:fillRect/>
          </a:stretch>
        </p:blipFill>
        <p:spPr>
          <a:xfrm>
            <a:off x="675005" y="4317365"/>
            <a:ext cx="9716135" cy="116014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rcRect l="1147" t="15503" r="4126" b="1677"/>
          <a:stretch>
            <a:fillRect/>
          </a:stretch>
        </p:blipFill>
        <p:spPr>
          <a:xfrm>
            <a:off x="675640" y="5477510"/>
            <a:ext cx="9716135" cy="1160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0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2875" y="1960938"/>
            <a:ext cx="294057" cy="324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0255" y="4837163"/>
            <a:ext cx="339297" cy="309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88645"/>
            <a:ext cx="9199245" cy="6143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4120" y="836930"/>
            <a:ext cx="439420" cy="503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5370" y="3860800"/>
            <a:ext cx="606425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7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305348"/>
            <a:ext cx="342857" cy="390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5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5968703" y="4545588"/>
            <a:ext cx="1192887" cy="57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023380" y="5794966"/>
            <a:ext cx="1073598" cy="57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47" r="3304" b="1677"/>
          <a:stretch>
            <a:fillRect/>
          </a:stretch>
        </p:blipFill>
        <p:spPr>
          <a:xfrm>
            <a:off x="6047105" y="1950720"/>
            <a:ext cx="3032125" cy="137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1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5221605" y="3829050"/>
            <a:ext cx="1271905" cy="767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914" t="12358" r="11858" b="1677"/>
          <a:stretch>
            <a:fillRect/>
          </a:stretch>
        </p:blipFill>
        <p:spPr>
          <a:xfrm>
            <a:off x="1451610" y="981075"/>
            <a:ext cx="1909445" cy="13208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3914" t="12358" r="11858" b="1677"/>
          <a:stretch>
            <a:fillRect/>
          </a:stretch>
        </p:blipFill>
        <p:spPr>
          <a:xfrm>
            <a:off x="5221605" y="2244725"/>
            <a:ext cx="2468245" cy="13208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3914" t="12358" r="11858" b="1677"/>
          <a:stretch>
            <a:fillRect/>
          </a:stretch>
        </p:blipFill>
        <p:spPr>
          <a:xfrm>
            <a:off x="3179445" y="4843145"/>
            <a:ext cx="2901950" cy="132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56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3914" t="12358" r="11858" b="1677"/>
          <a:stretch>
            <a:fillRect/>
          </a:stretch>
        </p:blipFill>
        <p:spPr>
          <a:xfrm>
            <a:off x="3697605" y="1952625"/>
            <a:ext cx="2493010" cy="1320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914" t="12358" r="11858" b="1677"/>
          <a:stretch>
            <a:fillRect/>
          </a:stretch>
        </p:blipFill>
        <p:spPr>
          <a:xfrm>
            <a:off x="2262505" y="4441825"/>
            <a:ext cx="3076575" cy="132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84700"/>
            <a:ext cx="10800000" cy="5585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3914" t="12358" r="11858" b="1677"/>
          <a:stretch>
            <a:fillRect/>
          </a:stretch>
        </p:blipFill>
        <p:spPr>
          <a:xfrm>
            <a:off x="4860925" y="1749425"/>
            <a:ext cx="3051175" cy="1320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914" t="12358" r="11858" b="1677"/>
          <a:stretch>
            <a:fillRect/>
          </a:stretch>
        </p:blipFill>
        <p:spPr>
          <a:xfrm>
            <a:off x="3794125" y="4048125"/>
            <a:ext cx="3051175" cy="132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47</cp:revision>
  <dcterms:created xsi:type="dcterms:W3CDTF">2015-09-16T06:52:00Z</dcterms:created>
  <dcterms:modified xsi:type="dcterms:W3CDTF">2024-01-06T13:10:25Z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