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9" r:id="rId4"/>
    <p:sldId id="398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7490" y="3100070"/>
            <a:ext cx="96520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5520663"/>
            <a:ext cx="371428" cy="41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5530199"/>
            <a:ext cx="342857" cy="39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3726353"/>
            <a:ext cx="314285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6666" y="3726353"/>
            <a:ext cx="438095" cy="38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8095" y="3576682"/>
            <a:ext cx="380952" cy="39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55135"/>
            <a:ext cx="10800000" cy="554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0631" y="2151716"/>
            <a:ext cx="333333" cy="390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57700"/>
            <a:ext cx="10800000" cy="430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6346" y="1105759"/>
            <a:ext cx="428571" cy="38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965" y="1124585"/>
            <a:ext cx="60007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00844"/>
            <a:ext cx="342857" cy="390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19630"/>
            <a:ext cx="342857" cy="39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2" b="746"/>
          <a:stretch>
            <a:fillRect/>
          </a:stretch>
        </p:blipFill>
        <p:spPr>
          <a:xfrm>
            <a:off x="1455420" y="3004185"/>
            <a:ext cx="10401300" cy="27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1996" y="3414876"/>
            <a:ext cx="295238" cy="39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0550"/>
            <a:ext cx="9116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4687" y="1926806"/>
            <a:ext cx="361752" cy="329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8804" y="5418203"/>
            <a:ext cx="305480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775" y="1268278"/>
            <a:ext cx="270043" cy="3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6220" y="4518626"/>
            <a:ext cx="339732" cy="35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45" y="743400"/>
            <a:ext cx="10743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0266" y="2043432"/>
            <a:ext cx="369493" cy="38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7637" y="4083630"/>
            <a:ext cx="293699" cy="38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830" y="2173095"/>
            <a:ext cx="315161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5339" y="2944602"/>
            <a:ext cx="280143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4058" y="3724876"/>
            <a:ext cx="393951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0322" y="4496383"/>
            <a:ext cx="341424" cy="37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9076" y="5285424"/>
            <a:ext cx="341424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6585" y="6056931"/>
            <a:ext cx="280143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3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3156446"/>
            <a:ext cx="371428" cy="38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5684299"/>
            <a:ext cx="314285" cy="39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6756" y="1064093"/>
            <a:ext cx="317800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1255" y="3265953"/>
            <a:ext cx="351253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36600" y="5467813"/>
            <a:ext cx="376342" cy="3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2300"/>
            <a:ext cx="9416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8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7269" y="2254949"/>
            <a:ext cx="282713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7269" y="3024718"/>
            <a:ext cx="291547" cy="36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8434" y="3803336"/>
            <a:ext cx="309217" cy="34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2608" y="4581953"/>
            <a:ext cx="203200" cy="34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3774" y="5351723"/>
            <a:ext cx="291547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8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7018" y="3055404"/>
            <a:ext cx="1460928" cy="59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255" y="3211195"/>
            <a:ext cx="77470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7018" y="5874127"/>
            <a:ext cx="1470353" cy="59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53255" y="6029325"/>
            <a:ext cx="85407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0" y="3055620"/>
            <a:ext cx="230822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4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8333" y="1941346"/>
            <a:ext cx="1392426" cy="49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7879" y="1941346"/>
            <a:ext cx="464142" cy="49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9117" y="2181680"/>
            <a:ext cx="1296396" cy="256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44975" y="4488815"/>
            <a:ext cx="88709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1592" y="4336673"/>
            <a:ext cx="928284" cy="50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52316" y="6035031"/>
            <a:ext cx="1360416" cy="49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10" y="755465"/>
            <a:ext cx="10617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4614" y="1064538"/>
            <a:ext cx="337059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5889" y="3499660"/>
            <a:ext cx="365147" cy="3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2827020"/>
            <a:ext cx="9752965" cy="1055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5586730"/>
            <a:ext cx="975296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6200" y="3117850"/>
            <a:ext cx="98425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34285" y="5883849"/>
            <a:ext cx="1771428" cy="41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8980" y="2936875"/>
            <a:ext cx="2792730" cy="10553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405" y="5692775"/>
            <a:ext cx="1680210" cy="10553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665" y="5692775"/>
            <a:ext cx="2160270" cy="1055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080" y="2936875"/>
            <a:ext cx="253111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5000"/>
            <a:ext cx="9007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1953" y="1925496"/>
            <a:ext cx="476599" cy="26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0948" y="4475786"/>
            <a:ext cx="722842" cy="26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62650" y="4315460"/>
            <a:ext cx="90551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56925" y="5866131"/>
            <a:ext cx="1120008" cy="50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29660" y="6104475"/>
            <a:ext cx="714899" cy="26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8160" y="1557655"/>
            <a:ext cx="2566035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98" b="8303"/>
          <a:stretch>
            <a:fillRect/>
          </a:stretch>
        </p:blipFill>
        <p:spPr>
          <a:xfrm>
            <a:off x="1324610" y="2478405"/>
            <a:ext cx="2322830" cy="9677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505" y="5734685"/>
            <a:ext cx="213995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390" y="2998470"/>
            <a:ext cx="5654040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44" b="7822"/>
          <a:stretch>
            <a:fillRect/>
          </a:stretch>
        </p:blipFill>
        <p:spPr>
          <a:xfrm>
            <a:off x="1850390" y="5840730"/>
            <a:ext cx="5685790" cy="97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434590" y="4853305"/>
            <a:ext cx="5590540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565" y="2319020"/>
            <a:ext cx="613029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640" y="2915285"/>
            <a:ext cx="5156835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30" y="755465"/>
            <a:ext cx="9339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7853" y="969713"/>
            <a:ext cx="296502" cy="33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1380" y="3837353"/>
            <a:ext cx="321210" cy="35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8251" y="1183968"/>
            <a:ext cx="358950" cy="39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0639" y="3589344"/>
            <a:ext cx="414173" cy="37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26890"/>
            <a:ext cx="10800000" cy="4660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4917" y="3414717"/>
            <a:ext cx="561904" cy="31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1108" y="4472691"/>
            <a:ext cx="542857" cy="4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2" r="1099" b="6985"/>
          <a:stretch>
            <a:fillRect/>
          </a:stretch>
        </p:blipFill>
        <p:spPr>
          <a:xfrm>
            <a:off x="655320" y="5119370"/>
            <a:ext cx="10681335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22500" y="5209540"/>
            <a:ext cx="1018540" cy="70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3536" y="2916458"/>
            <a:ext cx="834048" cy="30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50617" y="4906777"/>
            <a:ext cx="724064" cy="293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2380" y="5878830"/>
            <a:ext cx="53403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934" y="3487148"/>
            <a:ext cx="1319065" cy="48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9934" y="5171676"/>
            <a:ext cx="1381138" cy="48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1176" y="1108277"/>
            <a:ext cx="1398702" cy="57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1176" y="5042157"/>
            <a:ext cx="1416867" cy="57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730" y="3047365"/>
            <a:ext cx="220789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47</cp:revision>
  <dcterms:created xsi:type="dcterms:W3CDTF">2015-09-16T06:52:00Z</dcterms:created>
  <dcterms:modified xsi:type="dcterms:W3CDTF">2024-01-06T05:40:37Z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