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5" r:id="rId13"/>
    <p:sldId id="387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3310890"/>
            <a:ext cx="11160000" cy="908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" b="25733"/>
          <a:stretch>
            <a:fillRect/>
          </a:stretch>
        </p:blipFill>
        <p:spPr>
          <a:xfrm>
            <a:off x="662940" y="726440"/>
            <a:ext cx="11121390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8" r="1608"/>
          <a:stretch>
            <a:fillRect/>
          </a:stretch>
        </p:blipFill>
        <p:spPr>
          <a:xfrm>
            <a:off x="229235" y="972185"/>
            <a:ext cx="11160000" cy="194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" b="57425"/>
          <a:stretch>
            <a:fillRect/>
          </a:stretch>
        </p:blipFill>
        <p:spPr>
          <a:xfrm>
            <a:off x="344170" y="2747010"/>
            <a:ext cx="11080115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66140" y="3900805"/>
            <a:ext cx="84264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866140" y="4808855"/>
            <a:ext cx="84264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7" r="-2646"/>
          <a:stretch>
            <a:fillRect/>
          </a:stretch>
        </p:blipFill>
        <p:spPr>
          <a:xfrm>
            <a:off x="735330" y="951230"/>
            <a:ext cx="11160000" cy="4003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06805" y="1110615"/>
            <a:ext cx="79883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87780" y="3060700"/>
            <a:ext cx="79883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8090" y="4130040"/>
            <a:ext cx="798830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06446"/>
            <a:ext cx="342857" cy="3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8827" y="1149230"/>
            <a:ext cx="40719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4235" y="3577292"/>
            <a:ext cx="345230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077038"/>
            <a:ext cx="371428" cy="41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5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60570"/>
            <a:ext cx="10800000" cy="390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287780" y="2634615"/>
            <a:ext cx="225742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4944" r="3304" b="1677"/>
          <a:stretch>
            <a:fillRect/>
          </a:stretch>
        </p:blipFill>
        <p:spPr>
          <a:xfrm>
            <a:off x="5209540" y="1260475"/>
            <a:ext cx="5931535" cy="908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4944" r="3304" b="1677"/>
          <a:stretch>
            <a:fillRect/>
          </a:stretch>
        </p:blipFill>
        <p:spPr>
          <a:xfrm>
            <a:off x="4326890" y="3711575"/>
            <a:ext cx="563880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944" r="3304" b="1677"/>
          <a:stretch>
            <a:fillRect/>
          </a:stretch>
        </p:blipFill>
        <p:spPr>
          <a:xfrm>
            <a:off x="4461510" y="972185"/>
            <a:ext cx="6451600" cy="977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4944" r="3304" b="1677"/>
          <a:stretch>
            <a:fillRect/>
          </a:stretch>
        </p:blipFill>
        <p:spPr>
          <a:xfrm>
            <a:off x="4462145" y="2148840"/>
            <a:ext cx="6450965" cy="10134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4944" r="3304" b="1677"/>
          <a:stretch>
            <a:fillRect/>
          </a:stretch>
        </p:blipFill>
        <p:spPr>
          <a:xfrm>
            <a:off x="3934460" y="3361055"/>
            <a:ext cx="6447155" cy="103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2081398"/>
            <a:ext cx="371428" cy="411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02680"/>
            <a:ext cx="10800000" cy="3760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81655" y="3796030"/>
            <a:ext cx="52387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8260" y="1337714"/>
            <a:ext cx="365446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1715" y="3184571"/>
            <a:ext cx="411127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8260" y="5040571"/>
            <a:ext cx="328902" cy="37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