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3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2752725"/>
            <a:ext cx="11160125" cy="634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18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505487"/>
            <a:ext cx="314285" cy="2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67619" y="2562935"/>
            <a:ext cx="1933333" cy="60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09" y="3572751"/>
            <a:ext cx="580952" cy="5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465" y="903605"/>
            <a:ext cx="2524125" cy="133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9435"/>
            <a:ext cx="10118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1035"/>
            <a:ext cx="942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510" y="4603115"/>
            <a:ext cx="2136140" cy="14008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20580" r="1918"/>
          <a:stretch>
            <a:fillRect/>
          </a:stretch>
        </p:blipFill>
        <p:spPr>
          <a:xfrm>
            <a:off x="7423785" y="4365625"/>
            <a:ext cx="2272665" cy="1112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160" y="5565775"/>
            <a:ext cx="2317115" cy="90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378315" y="1458595"/>
            <a:ext cx="167068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91428" y="1906895"/>
            <a:ext cx="1200000" cy="60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0000" y="2698695"/>
            <a:ext cx="2085714" cy="41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470" y="4092575"/>
            <a:ext cx="2357120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580458" y="6010887"/>
            <a:ext cx="1023697" cy="56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90620" y="6010887"/>
            <a:ext cx="1032599" cy="56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070" y="4690745"/>
            <a:ext cx="3540760" cy="12261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410" y="4740910"/>
            <a:ext cx="3540760" cy="1176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42515" y="4497070"/>
            <a:ext cx="1849120" cy="77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6470" y="4497070"/>
            <a:ext cx="1514475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3123565"/>
            <a:ext cx="3787775" cy="1249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495" y="3123565"/>
            <a:ext cx="3817620" cy="124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39047" y="4339512"/>
            <a:ext cx="314285" cy="59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4761" y="4329972"/>
            <a:ext cx="1095238" cy="60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80" y="2971165"/>
            <a:ext cx="3787775" cy="1249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370" y="2971165"/>
            <a:ext cx="3787775" cy="124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00550"/>
            <a:ext cx="10800000" cy="548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3012" y="2222033"/>
            <a:ext cx="428571" cy="39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0631" y="4015583"/>
            <a:ext cx="333333" cy="39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71"/>
          <a:stretch>
            <a:fillRect/>
          </a:stretch>
        </p:blipFill>
        <p:spPr>
          <a:xfrm>
            <a:off x="767080" y="6285865"/>
            <a:ext cx="10800080" cy="9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"/>
          <a:stretch>
            <a:fillRect/>
          </a:stretch>
        </p:blipFill>
        <p:spPr>
          <a:xfrm>
            <a:off x="720090" y="1268915"/>
            <a:ext cx="10800080" cy="347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91308"/>
            <a:ext cx="428571" cy="39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182898"/>
            <a:ext cx="371428" cy="40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19797"/>
            <a:ext cx="342857" cy="38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" b="62303"/>
          <a:stretch>
            <a:fillRect/>
          </a:stretch>
        </p:blipFill>
        <p:spPr>
          <a:xfrm>
            <a:off x="910590" y="2839085"/>
            <a:ext cx="11075035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9395" y="3321050"/>
            <a:ext cx="46418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617" b="11323"/>
          <a:stretch>
            <a:fillRect/>
          </a:stretch>
        </p:blipFill>
        <p:spPr>
          <a:xfrm>
            <a:off x="6600190" y="2780665"/>
            <a:ext cx="3964940" cy="1477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80" y="4004945"/>
            <a:ext cx="412686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13" r="99"/>
          <a:stretch>
            <a:fillRect/>
          </a:stretch>
        </p:blipFill>
        <p:spPr>
          <a:xfrm>
            <a:off x="701040" y="1083310"/>
            <a:ext cx="11160000" cy="455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985520" y="1026795"/>
            <a:ext cx="106616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5845" y="3154045"/>
            <a:ext cx="106616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620" y="2934335"/>
            <a:ext cx="3460115" cy="12211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auto">
          <a:xfrm>
            <a:off x="8370570" y="4404995"/>
            <a:ext cx="253936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