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87" r:id="rId6"/>
    <p:sldId id="373" r:id="rId7"/>
    <p:sldId id="372" r:id="rId8"/>
    <p:sldId id="371" r:id="rId9"/>
    <p:sldId id="370" r:id="rId10"/>
    <p:sldId id="368" r:id="rId11"/>
    <p:sldId id="367" r:id="rId12"/>
    <p:sldId id="366" r:id="rId13"/>
    <p:sldId id="365" r:id="rId14"/>
    <p:sldId id="364" r:id="rId15"/>
    <p:sldId id="388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4555" y="2865755"/>
            <a:ext cx="5472430" cy="803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5243830" y="4290060"/>
            <a:ext cx="2936240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243830" y="5501005"/>
            <a:ext cx="332295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1953895" y="1934210"/>
            <a:ext cx="7127240" cy="120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" r="211"/>
          <a:stretch>
            <a:fillRect/>
          </a:stretch>
        </p:blipFill>
        <p:spPr>
          <a:xfrm>
            <a:off x="979805" y="682625"/>
            <a:ext cx="8495665" cy="602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94" b="32311"/>
          <a:stretch>
            <a:fillRect/>
          </a:stretch>
        </p:blipFill>
        <p:spPr>
          <a:xfrm>
            <a:off x="691515" y="683260"/>
            <a:ext cx="11237595" cy="548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9" r="1424" b="-165"/>
          <a:stretch>
            <a:fillRect/>
          </a:stretch>
        </p:blipFill>
        <p:spPr>
          <a:xfrm>
            <a:off x="515620" y="1116965"/>
            <a:ext cx="11160000" cy="277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5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44570" y="3578860"/>
            <a:ext cx="109601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06844" y="4556014"/>
            <a:ext cx="675644" cy="55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93993" y="4556014"/>
            <a:ext cx="1026628" cy="55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15105" y="5554345"/>
            <a:ext cx="158813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76870" y="5916930"/>
            <a:ext cx="102679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8053705" y="2945765"/>
            <a:ext cx="230695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" r="1616" b="28738"/>
          <a:stretch>
            <a:fillRect/>
          </a:stretch>
        </p:blipFill>
        <p:spPr>
          <a:xfrm>
            <a:off x="758190" y="773430"/>
            <a:ext cx="10979785" cy="580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5781675" y="1473835"/>
            <a:ext cx="3145155" cy="13773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3889375" y="2853055"/>
            <a:ext cx="2675890" cy="12014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4445000" y="4113530"/>
            <a:ext cx="3037840" cy="12014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3889375" y="5314950"/>
            <a:ext cx="3037840" cy="120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92" r="2151"/>
          <a:stretch>
            <a:fillRect/>
          </a:stretch>
        </p:blipFill>
        <p:spPr>
          <a:xfrm>
            <a:off x="389890" y="916305"/>
            <a:ext cx="10920095" cy="235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4699000" y="857250"/>
            <a:ext cx="3313430" cy="1201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4054475" y="2066290"/>
            <a:ext cx="3313430" cy="120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761" y="2011495"/>
            <a:ext cx="1076190" cy="45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0000" y="2860258"/>
            <a:ext cx="3380952" cy="514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34285" y="3699484"/>
            <a:ext cx="2628571" cy="49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2557" r="3716" b="1677"/>
          <a:stretch>
            <a:fillRect/>
          </a:stretch>
        </p:blipFill>
        <p:spPr>
          <a:xfrm>
            <a:off x="4265930" y="2733040"/>
            <a:ext cx="6805295" cy="120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7290" y="1971675"/>
            <a:ext cx="5461000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48571" y="4081675"/>
            <a:ext cx="1285714" cy="47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34" b="-1245"/>
          <a:stretch>
            <a:fillRect/>
          </a:stretch>
        </p:blipFill>
        <p:spPr>
          <a:xfrm>
            <a:off x="1888490" y="4782185"/>
            <a:ext cx="9176385" cy="123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1147" t="12557" r="3716" b="1677"/>
          <a:stretch>
            <a:fillRect/>
          </a:stretch>
        </p:blipFill>
        <p:spPr>
          <a:xfrm>
            <a:off x="4580255" y="4820285"/>
            <a:ext cx="5034280" cy="120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9515" y="2101850"/>
            <a:ext cx="3559175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67619" y="3181198"/>
            <a:ext cx="2580952" cy="4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36</cp:revision>
  <dcterms:created xsi:type="dcterms:W3CDTF">2015-09-16T06:52:00Z</dcterms:created>
  <dcterms:modified xsi:type="dcterms:W3CDTF">2024-01-05T07:34:27Z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