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  <p:sldId id="38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" y="2452370"/>
            <a:ext cx="11160000" cy="14134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94200"/>
            <a:ext cx="10800000" cy="571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1147" t="15911" r="2744" b="-1224"/>
          <a:stretch>
            <a:fillRect/>
          </a:stretch>
        </p:blipFill>
        <p:spPr>
          <a:xfrm>
            <a:off x="2576830" y="2954020"/>
            <a:ext cx="8261985" cy="11950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15911" r="2089" b="3898"/>
          <a:stretch>
            <a:fillRect/>
          </a:stretch>
        </p:blipFill>
        <p:spPr>
          <a:xfrm>
            <a:off x="2227580" y="4149090"/>
            <a:ext cx="8611870" cy="11233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auto">
          <a:xfrm>
            <a:off x="3369945" y="5361940"/>
            <a:ext cx="5501640" cy="8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7" b="36861"/>
          <a:stretch>
            <a:fillRect/>
          </a:stretch>
        </p:blipFill>
        <p:spPr>
          <a:xfrm>
            <a:off x="720090" y="972185"/>
            <a:ext cx="10776585" cy="483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15911" r="2176" b="1223"/>
          <a:stretch>
            <a:fillRect/>
          </a:stretch>
        </p:blipFill>
        <p:spPr>
          <a:xfrm>
            <a:off x="2627630" y="972185"/>
            <a:ext cx="8509000" cy="11607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1147" t="15911" r="2089" b="3898"/>
          <a:stretch>
            <a:fillRect/>
          </a:stretch>
        </p:blipFill>
        <p:spPr>
          <a:xfrm>
            <a:off x="2627630" y="2232660"/>
            <a:ext cx="8516620" cy="112331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1147" t="15911" r="2089" b="3898"/>
          <a:stretch>
            <a:fillRect/>
          </a:stretch>
        </p:blipFill>
        <p:spPr>
          <a:xfrm>
            <a:off x="2627630" y="3435985"/>
            <a:ext cx="8516620" cy="11233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1147" t="15911" r="2089" b="3898"/>
          <a:stretch>
            <a:fillRect/>
          </a:stretch>
        </p:blipFill>
        <p:spPr>
          <a:xfrm>
            <a:off x="2620010" y="4682490"/>
            <a:ext cx="8516620" cy="112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0" r="3388"/>
          <a:stretch>
            <a:fillRect/>
          </a:stretch>
        </p:blipFill>
        <p:spPr>
          <a:xfrm>
            <a:off x="516255" y="1170940"/>
            <a:ext cx="11160000" cy="295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1085" y="2181096"/>
            <a:ext cx="293756" cy="34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9120" y="2987160"/>
            <a:ext cx="377687" cy="33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1085" y="3784827"/>
            <a:ext cx="276970" cy="34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4299" y="4582495"/>
            <a:ext cx="318935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4299" y="5388559"/>
            <a:ext cx="335721" cy="34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7871" y="6194623"/>
            <a:ext cx="260184" cy="34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39790" y="4231640"/>
            <a:ext cx="77978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86666" y="1210302"/>
            <a:ext cx="552380" cy="409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43809" y="2563857"/>
            <a:ext cx="561904" cy="31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67619" y="3812560"/>
            <a:ext cx="561904" cy="305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32325" y="4826000"/>
            <a:ext cx="659130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3250"/>
            <a:ext cx="10069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067" y="1871027"/>
            <a:ext cx="310775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9309" y="3568805"/>
            <a:ext cx="337413" cy="37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067" y="5266583"/>
            <a:ext cx="310775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785495"/>
            <a:ext cx="9108440" cy="594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125" y="836930"/>
            <a:ext cx="46926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3475" y="3933190"/>
            <a:ext cx="462915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" b="13045"/>
          <a:stretch>
            <a:fillRect/>
          </a:stretch>
        </p:blipFill>
        <p:spPr>
          <a:xfrm>
            <a:off x="734060" y="726440"/>
            <a:ext cx="11122660" cy="579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4435" y="4686935"/>
            <a:ext cx="771525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2545" y="5579110"/>
            <a:ext cx="771525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95" y="2237555"/>
            <a:ext cx="11160000" cy="372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55" r="211"/>
          <a:stretch>
            <a:fillRect/>
          </a:stretch>
        </p:blipFill>
        <p:spPr>
          <a:xfrm>
            <a:off x="705485" y="1149350"/>
            <a:ext cx="11136630" cy="92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23645" y="1296035"/>
            <a:ext cx="771525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3645" y="2237740"/>
            <a:ext cx="771525" cy="73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23645" y="4282440"/>
            <a:ext cx="771525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40</cp:revision>
  <dcterms:created xsi:type="dcterms:W3CDTF">2015-09-16T06:52:00Z</dcterms:created>
  <dcterms:modified xsi:type="dcterms:W3CDTF">2024-01-06T12:54:19Z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