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87" r:id="rId14"/>
    <p:sldId id="365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16.png"/><Relationship Id="rId3" Type="http://schemas.openxmlformats.org/officeDocument/2006/relationships/tags" Target="../tags/tag2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8435" y="2985770"/>
            <a:ext cx="6969760" cy="755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61" r="-453"/>
          <a:stretch>
            <a:fillRect/>
          </a:stretch>
        </p:blipFill>
        <p:spPr>
          <a:xfrm>
            <a:off x="671830" y="1003935"/>
            <a:ext cx="10848975" cy="271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5930" y="1254125"/>
            <a:ext cx="326961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5" r="-531" b="40750"/>
          <a:stretch>
            <a:fillRect/>
          </a:stretch>
        </p:blipFill>
        <p:spPr>
          <a:xfrm>
            <a:off x="767715" y="960755"/>
            <a:ext cx="10800080" cy="354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81" r="-531"/>
          <a:stretch>
            <a:fillRect/>
          </a:stretch>
        </p:blipFill>
        <p:spPr>
          <a:xfrm>
            <a:off x="767715" y="994410"/>
            <a:ext cx="1080008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r="-36" b="40950"/>
          <a:stretch>
            <a:fillRect/>
          </a:stretch>
        </p:blipFill>
        <p:spPr>
          <a:xfrm>
            <a:off x="767080" y="3298825"/>
            <a:ext cx="10800080" cy="322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63" r="-36"/>
          <a:stretch>
            <a:fillRect/>
          </a:stretch>
        </p:blipFill>
        <p:spPr>
          <a:xfrm>
            <a:off x="779145" y="920750"/>
            <a:ext cx="10800080" cy="207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1270000"/>
            <a:ext cx="3286125" cy="1223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270000"/>
            <a:ext cx="3216275" cy="12230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384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37990" y="3350895"/>
            <a:ext cx="3276600" cy="1275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00670" y="3350895"/>
            <a:ext cx="3276600" cy="12757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37990" y="5255260"/>
            <a:ext cx="3312000" cy="12894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62570" y="5255260"/>
            <a:ext cx="3312000" cy="1289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8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2414" y="6046473"/>
            <a:ext cx="283459" cy="32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15964" y="6046473"/>
            <a:ext cx="314954" cy="32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3729265"/>
            <a:ext cx="438095" cy="39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67619" y="3719724"/>
            <a:ext cx="371428" cy="41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3857896"/>
            <a:ext cx="438095" cy="39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4962727"/>
            <a:ext cx="438095" cy="39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39008"/>
            <a:ext cx="428571" cy="40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354722"/>
            <a:ext cx="342857" cy="390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460900"/>
            <a:ext cx="342857" cy="40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b="2351"/>
          <a:stretch>
            <a:fillRect/>
          </a:stretch>
        </p:blipFill>
        <p:spPr>
          <a:xfrm>
            <a:off x="720090" y="892175"/>
            <a:ext cx="9883775" cy="58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0475" y="3074670"/>
            <a:ext cx="52324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1585" y="4074160"/>
            <a:ext cx="53149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1285" y="5262245"/>
            <a:ext cx="287655" cy="23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91285" y="6262370"/>
            <a:ext cx="287655" cy="23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0" y="3204210"/>
            <a:ext cx="3181985" cy="124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1" r="-6"/>
          <a:stretch>
            <a:fillRect/>
          </a:stretch>
        </p:blipFill>
        <p:spPr>
          <a:xfrm>
            <a:off x="695960" y="765175"/>
            <a:ext cx="10800715" cy="268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740" y="1443990"/>
            <a:ext cx="3181985" cy="13290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663" b="38732"/>
          <a:stretch>
            <a:fillRect/>
          </a:stretch>
        </p:blipFill>
        <p:spPr>
          <a:xfrm>
            <a:off x="695960" y="2961005"/>
            <a:ext cx="11087735" cy="302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4711065"/>
            <a:ext cx="318198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14" r="3551"/>
          <a:stretch>
            <a:fillRect/>
          </a:stretch>
        </p:blipFill>
        <p:spPr>
          <a:xfrm>
            <a:off x="1012190" y="872490"/>
            <a:ext cx="10416540" cy="176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" b="48321"/>
          <a:stretch>
            <a:fillRect/>
          </a:stretch>
        </p:blipFill>
        <p:spPr>
          <a:xfrm>
            <a:off x="1012190" y="2838450"/>
            <a:ext cx="10695940" cy="2971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520" y="1179830"/>
            <a:ext cx="3197225" cy="1276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825" y="3112770"/>
            <a:ext cx="386016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40</cp:revision>
  <dcterms:created xsi:type="dcterms:W3CDTF">2015-09-16T06:52:00Z</dcterms:created>
  <dcterms:modified xsi:type="dcterms:W3CDTF">2024-01-06T12:38:15Z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