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3275" y="3039745"/>
            <a:ext cx="8220075" cy="77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55" r="3304" b="1677"/>
          <a:stretch>
            <a:fillRect/>
          </a:stretch>
        </p:blipFill>
        <p:spPr>
          <a:xfrm>
            <a:off x="838835" y="2298700"/>
            <a:ext cx="4131945" cy="13773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4755" t="6256" r="3304" b="1677"/>
          <a:stretch>
            <a:fillRect/>
          </a:stretch>
        </p:blipFill>
        <p:spPr>
          <a:xfrm>
            <a:off x="838835" y="3625215"/>
            <a:ext cx="4131945" cy="12896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4755" t="6256" r="3304" b="1677"/>
          <a:stretch>
            <a:fillRect/>
          </a:stretch>
        </p:blipFill>
        <p:spPr>
          <a:xfrm>
            <a:off x="838835" y="4914900"/>
            <a:ext cx="4131945" cy="12896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4755" t="6256" r="3304" b="1677"/>
          <a:stretch>
            <a:fillRect/>
          </a:stretch>
        </p:blipFill>
        <p:spPr>
          <a:xfrm>
            <a:off x="5680075" y="2386330"/>
            <a:ext cx="4131945" cy="12896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4755" t="6256" r="3304" b="1677"/>
          <a:stretch>
            <a:fillRect/>
          </a:stretch>
        </p:blipFill>
        <p:spPr>
          <a:xfrm>
            <a:off x="5680075" y="3676015"/>
            <a:ext cx="4131945" cy="12896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4755" t="6256" r="3304" b="1677"/>
          <a:stretch>
            <a:fillRect/>
          </a:stretch>
        </p:blipFill>
        <p:spPr>
          <a:xfrm>
            <a:off x="5680075" y="4914900"/>
            <a:ext cx="4131945" cy="128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50" y="705300"/>
            <a:ext cx="9521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2309" y="2109562"/>
            <a:ext cx="302282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2309" y="3051343"/>
            <a:ext cx="302282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5515" y="3984716"/>
            <a:ext cx="327473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0325" y="4926497"/>
            <a:ext cx="377853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5515" y="5859869"/>
            <a:ext cx="327473" cy="36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50" y="724350"/>
            <a:ext cx="8405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483431" y="2362651"/>
            <a:ext cx="274264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85818" y="3533925"/>
            <a:ext cx="266851" cy="23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39094" y="3533925"/>
            <a:ext cx="266851" cy="23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93370" y="4467979"/>
            <a:ext cx="274264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765107" y="4467979"/>
            <a:ext cx="266851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78128" y="4690373"/>
            <a:ext cx="274264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149866" y="4690373"/>
            <a:ext cx="274264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771132" y="5631840"/>
            <a:ext cx="274264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143147" y="5631840"/>
            <a:ext cx="266851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163303" y="5854234"/>
            <a:ext cx="266851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527906" y="5854234"/>
            <a:ext cx="274264" cy="24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031105" y="2274570"/>
            <a:ext cx="44259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47" t="39030" r="-3335" b="1677"/>
          <a:stretch>
            <a:fillRect/>
          </a:stretch>
        </p:blipFill>
        <p:spPr>
          <a:xfrm>
            <a:off x="5546090" y="2056130"/>
            <a:ext cx="498475" cy="8305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1147" t="39030" r="-3335" b="1677"/>
          <a:stretch>
            <a:fillRect/>
          </a:stretch>
        </p:blipFill>
        <p:spPr>
          <a:xfrm>
            <a:off x="7868920" y="2056130"/>
            <a:ext cx="498475" cy="8305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1147" t="39030" r="-3335" b="1677"/>
          <a:stretch>
            <a:fillRect/>
          </a:stretch>
        </p:blipFill>
        <p:spPr>
          <a:xfrm>
            <a:off x="5975985" y="3237230"/>
            <a:ext cx="498475" cy="8305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1147" t="39030" r="-3335" b="1677"/>
          <a:stretch>
            <a:fillRect/>
          </a:stretch>
        </p:blipFill>
        <p:spPr>
          <a:xfrm>
            <a:off x="8032115" y="3189605"/>
            <a:ext cx="498475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5136" y="1349842"/>
            <a:ext cx="327081" cy="36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0935" y="2200275"/>
            <a:ext cx="47815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0296" y="3239055"/>
            <a:ext cx="276761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10" y="4171067"/>
            <a:ext cx="301921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0625" y="5067300"/>
            <a:ext cx="43561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" b="50147"/>
          <a:stretch>
            <a:fillRect/>
          </a:stretch>
        </p:blipFill>
        <p:spPr>
          <a:xfrm>
            <a:off x="1047115" y="3046730"/>
            <a:ext cx="10720070" cy="27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93485" y="3425825"/>
            <a:ext cx="165735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4755" r="3304" b="1677"/>
          <a:stretch>
            <a:fillRect/>
          </a:stretch>
        </p:blipFill>
        <p:spPr>
          <a:xfrm>
            <a:off x="1650365" y="4350385"/>
            <a:ext cx="169989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15" r="218"/>
          <a:stretch>
            <a:fillRect/>
          </a:stretch>
        </p:blipFill>
        <p:spPr>
          <a:xfrm>
            <a:off x="834390" y="950595"/>
            <a:ext cx="10776585" cy="279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 b="51755"/>
          <a:stretch>
            <a:fillRect/>
          </a:stretch>
        </p:blipFill>
        <p:spPr>
          <a:xfrm>
            <a:off x="852805" y="3620135"/>
            <a:ext cx="10758170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4755" r="3304" b="1677"/>
          <a:stretch>
            <a:fillRect/>
          </a:stretch>
        </p:blipFill>
        <p:spPr>
          <a:xfrm>
            <a:off x="2983865" y="1054100"/>
            <a:ext cx="2775585" cy="13773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4755" r="3304" b="1677"/>
          <a:stretch>
            <a:fillRect/>
          </a:stretch>
        </p:blipFill>
        <p:spPr>
          <a:xfrm>
            <a:off x="4377690" y="3743325"/>
            <a:ext cx="317563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15" r="-453"/>
          <a:stretch>
            <a:fillRect/>
          </a:stretch>
        </p:blipFill>
        <p:spPr>
          <a:xfrm>
            <a:off x="671830" y="802005"/>
            <a:ext cx="10848975" cy="279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5" y="3338645"/>
            <a:ext cx="10800000" cy="275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4755" r="3304" b="1677"/>
          <a:stretch>
            <a:fillRect/>
          </a:stretch>
        </p:blipFill>
        <p:spPr>
          <a:xfrm>
            <a:off x="4893310" y="925830"/>
            <a:ext cx="2451735" cy="13773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4755" r="3304" b="1677"/>
          <a:stretch>
            <a:fillRect/>
          </a:stretch>
        </p:blipFill>
        <p:spPr>
          <a:xfrm>
            <a:off x="3648710" y="3510280"/>
            <a:ext cx="369570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40</cp:revision>
  <dcterms:created xsi:type="dcterms:W3CDTF">2015-09-16T06:52:00Z</dcterms:created>
  <dcterms:modified xsi:type="dcterms:W3CDTF">2024-01-05T06:28:45Z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