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6" r:id="rId4"/>
    <p:sldId id="375" r:id="rId5"/>
    <p:sldId id="374" r:id="rId6"/>
    <p:sldId id="373" r:id="rId7"/>
    <p:sldId id="372" r:id="rId8"/>
    <p:sldId id="371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552700"/>
            <a:ext cx="11160000" cy="15748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1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r="-68"/>
          <a:stretch>
            <a:fillRect/>
          </a:stretch>
        </p:blipFill>
        <p:spPr>
          <a:xfrm>
            <a:off x="691515" y="880110"/>
            <a:ext cx="10273030" cy="567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3880954"/>
            <a:ext cx="304761" cy="40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4739334"/>
            <a:ext cx="304761" cy="40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714" y="5597714"/>
            <a:ext cx="380952" cy="391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8975" y="2964180"/>
            <a:ext cx="3933190" cy="72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2756" r="3304" b="1677"/>
          <a:stretch>
            <a:fillRect/>
          </a:stretch>
        </p:blipFill>
        <p:spPr>
          <a:xfrm>
            <a:off x="1454150" y="4953000"/>
            <a:ext cx="9841865" cy="97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39047" y="2488544"/>
            <a:ext cx="847619" cy="60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06210" y="3622040"/>
            <a:ext cx="892175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53880" y="3640455"/>
            <a:ext cx="1576070" cy="75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05940" y="3833495"/>
            <a:ext cx="109537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81904" y="3938323"/>
            <a:ext cx="1438095" cy="610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  <p:bldP spid="10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756" r="3304" b="1677"/>
          <a:stretch>
            <a:fillRect/>
          </a:stretch>
        </p:blipFill>
        <p:spPr>
          <a:xfrm>
            <a:off x="2018665" y="2105025"/>
            <a:ext cx="2596515" cy="113728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2756" r="3304" b="1677"/>
          <a:stretch>
            <a:fillRect/>
          </a:stretch>
        </p:blipFill>
        <p:spPr>
          <a:xfrm>
            <a:off x="7536180" y="2105025"/>
            <a:ext cx="3005455" cy="112331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l="2756" r="3304" b="1677"/>
          <a:stretch>
            <a:fillRect/>
          </a:stretch>
        </p:blipFill>
        <p:spPr>
          <a:xfrm>
            <a:off x="2308225" y="3308350"/>
            <a:ext cx="2880360" cy="11233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2756" r="3304" b="1677"/>
          <a:stretch>
            <a:fillRect/>
          </a:stretch>
        </p:blipFill>
        <p:spPr>
          <a:xfrm>
            <a:off x="7781290" y="3308350"/>
            <a:ext cx="2870835" cy="112331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2756" r="3304" b="1677"/>
          <a:stretch>
            <a:fillRect/>
          </a:stretch>
        </p:blipFill>
        <p:spPr>
          <a:xfrm>
            <a:off x="2544445" y="4530090"/>
            <a:ext cx="3146425" cy="112331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2756" r="3304" b="1677"/>
          <a:stretch>
            <a:fillRect/>
          </a:stretch>
        </p:blipFill>
        <p:spPr>
          <a:xfrm>
            <a:off x="7884160" y="4530090"/>
            <a:ext cx="3013075" cy="112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7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4343" y="1960117"/>
            <a:ext cx="289140" cy="329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4343" y="4105054"/>
            <a:ext cx="289140" cy="329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4185" y="5543046"/>
            <a:ext cx="361425" cy="329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48202"/>
            <a:ext cx="371428" cy="40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953041"/>
            <a:ext cx="371428" cy="40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3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3809" y="2287032"/>
            <a:ext cx="733333" cy="590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2756" r="3304" b="1677"/>
          <a:stretch>
            <a:fillRect/>
          </a:stretch>
        </p:blipFill>
        <p:spPr>
          <a:xfrm>
            <a:off x="3077845" y="2332355"/>
            <a:ext cx="1864360" cy="838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756" r="3304" b="1677"/>
          <a:stretch>
            <a:fillRect/>
          </a:stretch>
        </p:blipFill>
        <p:spPr>
          <a:xfrm>
            <a:off x="2413000" y="4221480"/>
            <a:ext cx="3117850" cy="9994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2756" r="3304" b="1677"/>
          <a:stretch>
            <a:fillRect/>
          </a:stretch>
        </p:blipFill>
        <p:spPr>
          <a:xfrm>
            <a:off x="1437005" y="5424805"/>
            <a:ext cx="3011170" cy="99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5970"/>
            <a:ext cx="10800000" cy="3641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491480" y="1115060"/>
            <a:ext cx="165227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58095" y="2306646"/>
            <a:ext cx="733333" cy="600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56410" y="3507740"/>
            <a:ext cx="1049655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081770" y="3507740"/>
            <a:ext cx="1495425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070" y="4724215"/>
            <a:ext cx="10800000" cy="95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1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2756" r="3304" b="1677"/>
          <a:stretch>
            <a:fillRect/>
          </a:stretch>
        </p:blipFill>
        <p:spPr>
          <a:xfrm>
            <a:off x="3399790" y="1033780"/>
            <a:ext cx="3667760" cy="97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905" y="2073275"/>
            <a:ext cx="542925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0955" y="2931795"/>
            <a:ext cx="473710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1430" y="3790315"/>
            <a:ext cx="55689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3330" y="4648835"/>
            <a:ext cx="626745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0955" y="5497830"/>
            <a:ext cx="501015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43</cp:revision>
  <dcterms:created xsi:type="dcterms:W3CDTF">2015-09-16T06:52:00Z</dcterms:created>
  <dcterms:modified xsi:type="dcterms:W3CDTF">2024-01-05T06:52:54Z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