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4" r:id="rId5"/>
    <p:sldId id="382" r:id="rId6"/>
    <p:sldId id="380" r:id="rId7"/>
    <p:sldId id="379" r:id="rId8"/>
    <p:sldId id="377" r:id="rId9"/>
    <p:sldId id="376" r:id="rId10"/>
    <p:sldId id="374" r:id="rId11"/>
    <p:sldId id="373" r:id="rId12"/>
    <p:sldId id="371" r:id="rId13"/>
    <p:sldId id="369" r:id="rId14"/>
    <p:sldId id="367" r:id="rId15"/>
    <p:sldId id="366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2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55" y="2656840"/>
            <a:ext cx="11260455" cy="1899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548571" y="4642637"/>
            <a:ext cx="676190" cy="31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96190" y="4785649"/>
            <a:ext cx="1152380" cy="17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280285" y="3235325"/>
            <a:ext cx="1183005" cy="625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110" y="3235325"/>
            <a:ext cx="2085975" cy="719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052445" y="4000500"/>
            <a:ext cx="1178560" cy="469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4314825" y="4000500"/>
            <a:ext cx="1233805" cy="469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5813425" y="4000500"/>
            <a:ext cx="1620520" cy="46990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40" y="5147760"/>
            <a:ext cx="10800000" cy="126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265680" y="5288280"/>
            <a:ext cx="1426210" cy="469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783330" y="5288280"/>
            <a:ext cx="1699895" cy="469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157730" y="5915025"/>
            <a:ext cx="173355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00" y="730700"/>
            <a:ext cx="10800000" cy="373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27947" y="1770753"/>
            <a:ext cx="323809" cy="32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9852" y="2858516"/>
            <a:ext cx="895238" cy="32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27947" y="3011185"/>
            <a:ext cx="828571" cy="17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558925" y="1771015"/>
            <a:ext cx="1551940" cy="487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558925" y="3957955"/>
            <a:ext cx="9782810" cy="4699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00" y="4537525"/>
            <a:ext cx="10800000" cy="214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505585" y="5100955"/>
            <a:ext cx="9836785" cy="577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505585" y="6208395"/>
            <a:ext cx="9836785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761" y="1516028"/>
            <a:ext cx="228571" cy="21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1428" y="1974158"/>
            <a:ext cx="257142" cy="209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00" y="2817310"/>
            <a:ext cx="10800000" cy="292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501004" y="2864958"/>
            <a:ext cx="219047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1004" y="3722622"/>
            <a:ext cx="238095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8147" y="5009120"/>
            <a:ext cx="200000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4131891"/>
            <a:ext cx="209523" cy="21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14" y="1057770"/>
            <a:ext cx="266666" cy="2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1915477"/>
            <a:ext cx="228571" cy="21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773184"/>
            <a:ext cx="209523" cy="21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630890"/>
            <a:ext cx="228571" cy="219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00" y="3816800"/>
            <a:ext cx="10800000" cy="234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7643495" y="4146550"/>
            <a:ext cx="3112135" cy="577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2307590" y="4752340"/>
            <a:ext cx="8448040" cy="577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2229485" y="5377815"/>
            <a:ext cx="8504555" cy="57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/>
          <a:stretch>
            <a:fillRect/>
          </a:stretch>
        </p:blipFill>
        <p:spPr>
          <a:xfrm>
            <a:off x="843825" y="620395"/>
            <a:ext cx="10701745" cy="331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50161" y="1799225"/>
            <a:ext cx="219047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0638" y="2238015"/>
            <a:ext cx="228571" cy="2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0365" y="2695575"/>
            <a:ext cx="273685" cy="2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1590" y="3144212"/>
            <a:ext cx="266666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50161" y="3592541"/>
            <a:ext cx="219047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5" y="4032700"/>
            <a:ext cx="10800000" cy="231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106295" y="5907405"/>
            <a:ext cx="34417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62095" y="5907405"/>
            <a:ext cx="34417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23915" y="5907405"/>
            <a:ext cx="34417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25435" y="5907405"/>
            <a:ext cx="34417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43770" y="5907405"/>
            <a:ext cx="41973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9768205" y="1268730"/>
            <a:ext cx="1343660" cy="1472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514961"/>
            <a:ext cx="219047" cy="21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419896"/>
            <a:ext cx="266666" cy="20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2867601"/>
            <a:ext cx="228571" cy="21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761" y="3772537"/>
            <a:ext cx="219047" cy="20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/>
          <a:stretch>
            <a:fillRect/>
          </a:stretch>
        </p:blipFill>
        <p:spPr>
          <a:xfrm>
            <a:off x="814160" y="4953635"/>
            <a:ext cx="10706010" cy="97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96190" y="5116910"/>
            <a:ext cx="266666" cy="21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394335" y="908685"/>
            <a:ext cx="41973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1515570"/>
            <a:ext cx="266666" cy="209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2411984"/>
            <a:ext cx="228571" cy="21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3308398"/>
            <a:ext cx="219047" cy="21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50" y="4190180"/>
            <a:ext cx="10800000" cy="2083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99411" y="4352688"/>
            <a:ext cx="228571" cy="2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8935" y="5260821"/>
            <a:ext cx="219047" cy="21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34285" y="3593686"/>
            <a:ext cx="257142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0000" y="3593686"/>
            <a:ext cx="219047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67619" y="3593686"/>
            <a:ext cx="200000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5714" y="3584153"/>
            <a:ext cx="238095" cy="2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00952" y="3593686"/>
            <a:ext cx="104761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9523" y="3584153"/>
            <a:ext cx="228571" cy="2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96190" y="3593686"/>
            <a:ext cx="228571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62857" y="3593686"/>
            <a:ext cx="190476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681904" y="3593686"/>
            <a:ext cx="219047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39047" y="3593686"/>
            <a:ext cx="190476" cy="20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8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45391"/>
            <a:ext cx="219047" cy="2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70" y="1965140"/>
            <a:ext cx="10800000" cy="1824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29255" y="2089351"/>
            <a:ext cx="219047" cy="21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9731" y="2538423"/>
            <a:ext cx="228571" cy="21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9731" y="2987495"/>
            <a:ext cx="228571" cy="21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0684" y="3436568"/>
            <a:ext cx="266666" cy="21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515391"/>
            <a:ext cx="228571" cy="21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421043"/>
            <a:ext cx="228571" cy="21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3317163"/>
            <a:ext cx="228571" cy="21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3809" y="4222815"/>
            <a:ext cx="257142" cy="21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076801"/>
            <a:ext cx="219047" cy="2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972374"/>
            <a:ext cx="219047" cy="2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761" y="2877475"/>
            <a:ext cx="228571" cy="2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4230363"/>
            <a:ext cx="219047" cy="2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134" b="-2336"/>
          <a:stretch>
            <a:fillRect/>
          </a:stretch>
        </p:blipFill>
        <p:spPr>
          <a:xfrm>
            <a:off x="1863090" y="4573270"/>
            <a:ext cx="7761605" cy="58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086753"/>
            <a:ext cx="228571" cy="21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714" y="1985655"/>
            <a:ext cx="266666" cy="21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43</cp:revision>
  <dcterms:created xsi:type="dcterms:W3CDTF">2015-09-16T06:52:00Z</dcterms:created>
  <dcterms:modified xsi:type="dcterms:W3CDTF">2024-01-06T12:09:40Z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