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8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090" y="3023870"/>
            <a:ext cx="11160000" cy="8107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930" r="3304" b="1677"/>
          <a:stretch>
            <a:fillRect/>
          </a:stretch>
        </p:blipFill>
        <p:spPr>
          <a:xfrm>
            <a:off x="4267200" y="2051050"/>
            <a:ext cx="3581400" cy="9258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30" r="3304" b="1677"/>
          <a:stretch>
            <a:fillRect/>
          </a:stretch>
        </p:blipFill>
        <p:spPr>
          <a:xfrm>
            <a:off x="4171315" y="4879975"/>
            <a:ext cx="3677285" cy="89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" b="27042"/>
          <a:stretch>
            <a:fillRect/>
          </a:stretch>
        </p:blipFill>
        <p:spPr>
          <a:xfrm>
            <a:off x="701040" y="895985"/>
            <a:ext cx="11083290" cy="548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55" r="1953" b="1912"/>
          <a:stretch>
            <a:fillRect/>
          </a:stretch>
        </p:blipFill>
        <p:spPr>
          <a:xfrm>
            <a:off x="480060" y="706755"/>
            <a:ext cx="10122535" cy="158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" b="4484"/>
          <a:stretch>
            <a:fillRect/>
          </a:stretch>
        </p:blipFill>
        <p:spPr>
          <a:xfrm>
            <a:off x="695960" y="2225040"/>
            <a:ext cx="10180955" cy="463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275" y="2438400"/>
            <a:ext cx="627380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6825" y="3365500"/>
            <a:ext cx="627380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46175" y="4281170"/>
            <a:ext cx="627380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46175" y="5309870"/>
            <a:ext cx="627380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46175" y="6275070"/>
            <a:ext cx="627380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714" y="2258576"/>
            <a:ext cx="371428" cy="400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5714" y="4078844"/>
            <a:ext cx="371428" cy="400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7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343464"/>
            <a:ext cx="438095" cy="390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4067540"/>
            <a:ext cx="342857" cy="390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29407"/>
            <a:ext cx="371428" cy="400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5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3930" r="3304" b="1677"/>
          <a:stretch>
            <a:fillRect/>
          </a:stretch>
        </p:blipFill>
        <p:spPr>
          <a:xfrm>
            <a:off x="2778125" y="3898900"/>
            <a:ext cx="1999615" cy="825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30" r="3304" b="1677"/>
          <a:stretch>
            <a:fillRect/>
          </a:stretch>
        </p:blipFill>
        <p:spPr>
          <a:xfrm>
            <a:off x="4274820" y="5031105"/>
            <a:ext cx="2701290" cy="87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9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7024761" y="5326195"/>
            <a:ext cx="1419047" cy="600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30" r="3304" b="1677"/>
          <a:stretch>
            <a:fillRect/>
          </a:stretch>
        </p:blipFill>
        <p:spPr>
          <a:xfrm>
            <a:off x="7025005" y="3162300"/>
            <a:ext cx="2872740" cy="87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00952" y="3163292"/>
            <a:ext cx="1200000" cy="590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30" r="3304" b="1677"/>
          <a:stretch>
            <a:fillRect/>
          </a:stretch>
        </p:blipFill>
        <p:spPr>
          <a:xfrm>
            <a:off x="2727325" y="4389755"/>
            <a:ext cx="2971800" cy="90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5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30" r="3304" b="1677"/>
          <a:stretch>
            <a:fillRect/>
          </a:stretch>
        </p:blipFill>
        <p:spPr>
          <a:xfrm>
            <a:off x="4058285" y="2202180"/>
            <a:ext cx="3260090" cy="8972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930" r="3304" b="1677"/>
          <a:stretch>
            <a:fillRect/>
          </a:stretch>
        </p:blipFill>
        <p:spPr>
          <a:xfrm>
            <a:off x="1334135" y="3403600"/>
            <a:ext cx="2724785" cy="8972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3930" r="3304" b="1677"/>
          <a:stretch>
            <a:fillRect/>
          </a:stretch>
        </p:blipFill>
        <p:spPr>
          <a:xfrm>
            <a:off x="4058285" y="5247640"/>
            <a:ext cx="2983230" cy="92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2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7162165" y="1527810"/>
            <a:ext cx="1047750" cy="767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930" r="3304" b="1677"/>
          <a:stretch>
            <a:fillRect/>
          </a:stretch>
        </p:blipFill>
        <p:spPr>
          <a:xfrm>
            <a:off x="1430020" y="2903855"/>
            <a:ext cx="2077085" cy="9220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30" r="3304" b="1677"/>
          <a:stretch>
            <a:fillRect/>
          </a:stretch>
        </p:blipFill>
        <p:spPr>
          <a:xfrm>
            <a:off x="2896235" y="4508500"/>
            <a:ext cx="5271135" cy="929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38</cp:revision>
  <dcterms:created xsi:type="dcterms:W3CDTF">2015-09-16T06:52:00Z</dcterms:created>
  <dcterms:modified xsi:type="dcterms:W3CDTF">2024-01-05T06:45:18Z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