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272665"/>
            <a:ext cx="11160000" cy="15758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1238" y="2246754"/>
            <a:ext cx="2275534" cy="604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6822" y="3540393"/>
            <a:ext cx="1208582" cy="61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9137" y="4843475"/>
            <a:ext cx="1161372" cy="604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743" r="3304" b="1677"/>
          <a:stretch>
            <a:fillRect/>
          </a:stretch>
        </p:blipFill>
        <p:spPr>
          <a:xfrm>
            <a:off x="9050020" y="4378960"/>
            <a:ext cx="221615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890" y="2344420"/>
            <a:ext cx="47371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3297600"/>
            <a:ext cx="342857" cy="3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231652"/>
            <a:ext cx="428571" cy="3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5165705"/>
            <a:ext cx="371428" cy="40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4761" y="6109288"/>
            <a:ext cx="342857" cy="3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2608" y="2386243"/>
            <a:ext cx="336944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5810" y="4231317"/>
            <a:ext cx="421180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047" y="1229264"/>
            <a:ext cx="371428" cy="40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125395"/>
            <a:ext cx="342857" cy="39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992941"/>
            <a:ext cx="371428" cy="40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21855" y="2292350"/>
            <a:ext cx="1638300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036" r="3304" b="1677"/>
          <a:stretch>
            <a:fillRect/>
          </a:stretch>
        </p:blipFill>
        <p:spPr>
          <a:xfrm>
            <a:off x="5013960" y="4112260"/>
            <a:ext cx="277304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42735" y="1039495"/>
            <a:ext cx="153035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743" r="3304" b="1677"/>
          <a:stretch>
            <a:fillRect/>
          </a:stretch>
        </p:blipFill>
        <p:spPr>
          <a:xfrm>
            <a:off x="6570345" y="2565400"/>
            <a:ext cx="2035175" cy="1377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3743" r="3304" b="1677"/>
          <a:stretch>
            <a:fillRect/>
          </a:stretch>
        </p:blipFill>
        <p:spPr>
          <a:xfrm>
            <a:off x="7700645" y="4572000"/>
            <a:ext cx="230124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7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2904" y="4498181"/>
            <a:ext cx="333517" cy="36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5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2112" y="1162981"/>
            <a:ext cx="351123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7910" y="3470037"/>
            <a:ext cx="274791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2024-01-05T05:35:30Z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