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7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860" y="2686685"/>
            <a:ext cx="11160000" cy="7728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264" y="1928962"/>
            <a:ext cx="418842" cy="37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4685" y="4371493"/>
            <a:ext cx="355105" cy="391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1067385"/>
            <a:ext cx="342857" cy="400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3633257"/>
            <a:ext cx="428571" cy="400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88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4180205" y="3378200"/>
            <a:ext cx="1854835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927475" y="1974850"/>
            <a:ext cx="1854835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497830" y="2558415"/>
            <a:ext cx="268033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660140" y="3957320"/>
            <a:ext cx="268033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354705" y="4822190"/>
            <a:ext cx="2680335" cy="6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211830" y="5820410"/>
            <a:ext cx="2680335" cy="6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5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4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0407" y="1945753"/>
            <a:ext cx="296954" cy="33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3909" y="4107816"/>
            <a:ext cx="321701" cy="35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3909" y="5560194"/>
            <a:ext cx="321701" cy="35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315287"/>
            <a:ext cx="438095" cy="390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984046"/>
            <a:ext cx="342857" cy="390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1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6354" y="2859594"/>
            <a:ext cx="1263057" cy="510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70325" y="3005455"/>
            <a:ext cx="688975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88740" y="5289974"/>
            <a:ext cx="1246864" cy="510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41986" y="5289974"/>
            <a:ext cx="761072" cy="510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02899" y="5289974"/>
            <a:ext cx="469598" cy="510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2"/>
          <a:stretch>
            <a:fillRect/>
          </a:stretch>
        </p:blipFill>
        <p:spPr>
          <a:xfrm>
            <a:off x="695960" y="655955"/>
            <a:ext cx="10800080" cy="505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7525" r="3609" b="1677"/>
          <a:stretch>
            <a:fillRect/>
          </a:stretch>
        </p:blipFill>
        <p:spPr>
          <a:xfrm>
            <a:off x="1350645" y="1332230"/>
            <a:ext cx="9906000" cy="12719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l="1147" t="7525" r="3609" b="1677"/>
          <a:stretch>
            <a:fillRect/>
          </a:stretch>
        </p:blipFill>
        <p:spPr>
          <a:xfrm>
            <a:off x="1350645" y="4189730"/>
            <a:ext cx="10003155" cy="1271905"/>
          </a:xfrm>
          <a:prstGeom prst="rect">
            <a:avLst/>
          </a:prstGeom>
        </p:spPr>
      </p:pic>
      <p:pic>
        <p:nvPicPr>
          <p:cNvPr id="2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5559875"/>
            <a:ext cx="10800000" cy="113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1147" t="7525" r="3609" b="1677"/>
          <a:stretch>
            <a:fillRect/>
          </a:stretch>
        </p:blipFill>
        <p:spPr>
          <a:xfrm>
            <a:off x="1350645" y="5418455"/>
            <a:ext cx="10003155" cy="127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7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3957" y="2065205"/>
            <a:ext cx="339587" cy="3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43957" y="3709607"/>
            <a:ext cx="367121" cy="3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25601" y="5344822"/>
            <a:ext cx="367121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9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0795" y="1245851"/>
            <a:ext cx="419396" cy="37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38</cp:revision>
  <dcterms:created xsi:type="dcterms:W3CDTF">2015-09-16T06:52:00Z</dcterms:created>
  <dcterms:modified xsi:type="dcterms:W3CDTF">2024-01-05T05:19:24Z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