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2914015"/>
            <a:ext cx="11160000" cy="7689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r="143"/>
          <a:stretch>
            <a:fillRect/>
          </a:stretch>
        </p:blipFill>
        <p:spPr>
          <a:xfrm>
            <a:off x="758190" y="1089660"/>
            <a:ext cx="11160000" cy="467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832850" y="2166620"/>
            <a:ext cx="85725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04250" y="3194050"/>
            <a:ext cx="85852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83170" y="4965700"/>
            <a:ext cx="59944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8645"/>
            <a:ext cx="9830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258224"/>
            <a:ext cx="371428" cy="410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155060"/>
            <a:ext cx="352380" cy="39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3042356"/>
            <a:ext cx="438095" cy="39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3939192"/>
            <a:ext cx="438095" cy="39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4826488"/>
            <a:ext cx="352380" cy="391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96190" y="2477691"/>
            <a:ext cx="914285" cy="6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43809" y="2477691"/>
            <a:ext cx="1142857" cy="88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20000" y="2477691"/>
            <a:ext cx="1285714" cy="88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15238" y="4774348"/>
            <a:ext cx="990476" cy="6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91428" y="4774348"/>
            <a:ext cx="1142857" cy="6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215238" y="4774348"/>
            <a:ext cx="980952" cy="60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972185"/>
            <a:ext cx="3232785" cy="13468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972185"/>
            <a:ext cx="3232785" cy="13468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065" y="972185"/>
            <a:ext cx="3232785" cy="13468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289935"/>
            <a:ext cx="3232785" cy="13468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7990" y="3289935"/>
            <a:ext cx="3232785" cy="13468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9715" y="3289935"/>
            <a:ext cx="3232785" cy="134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2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1219" y="2105114"/>
            <a:ext cx="424708" cy="37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9533" y="4531868"/>
            <a:ext cx="358642" cy="39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1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319" y="1172347"/>
            <a:ext cx="325391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9006" y="2616521"/>
            <a:ext cx="300361" cy="34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2319" y="4761913"/>
            <a:ext cx="325391" cy="35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6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448295"/>
            <a:ext cx="380952" cy="400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000" y="2686665"/>
            <a:ext cx="438095" cy="3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43809" y="2486621"/>
            <a:ext cx="1771428" cy="6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67619" y="3715464"/>
            <a:ext cx="942857" cy="6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8571" y="3915509"/>
            <a:ext cx="361904" cy="4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05714" y="4953834"/>
            <a:ext cx="1647619" cy="60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147" t="15911" r="617" b="1677"/>
          <a:stretch>
            <a:fillRect/>
          </a:stretch>
        </p:blipFill>
        <p:spPr>
          <a:xfrm>
            <a:off x="7139305" y="1012825"/>
            <a:ext cx="3563620" cy="115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81820"/>
            <a:ext cx="352380" cy="39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20000" y="3640600"/>
            <a:ext cx="2304761" cy="60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7619" y="3859806"/>
            <a:ext cx="314285" cy="39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147" t="15911" r="617" b="1677"/>
          <a:stretch>
            <a:fillRect/>
          </a:stretch>
        </p:blipFill>
        <p:spPr>
          <a:xfrm>
            <a:off x="7929880" y="927735"/>
            <a:ext cx="2221865" cy="1154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911" r="617" b="1677"/>
          <a:stretch>
            <a:fillRect/>
          </a:stretch>
        </p:blipFill>
        <p:spPr>
          <a:xfrm>
            <a:off x="3014980" y="2195830"/>
            <a:ext cx="2875280" cy="115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" b="70606"/>
          <a:stretch>
            <a:fillRect/>
          </a:stretch>
        </p:blipFill>
        <p:spPr>
          <a:xfrm>
            <a:off x="397510" y="4344035"/>
            <a:ext cx="11064875" cy="193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5805" y="5588635"/>
            <a:ext cx="46926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38</cp:revision>
  <dcterms:created xsi:type="dcterms:W3CDTF">2015-09-16T06:52:00Z</dcterms:created>
  <dcterms:modified xsi:type="dcterms:W3CDTF">2024-01-05T03:23:29Z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