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2539365"/>
            <a:ext cx="10800000" cy="104782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53333" y="1200794"/>
            <a:ext cx="438095" cy="390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1500"/>
            <a:ext cx="9916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5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181530"/>
            <a:ext cx="371428" cy="390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8570" y="1976755"/>
            <a:ext cx="550545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58570" y="2781935"/>
            <a:ext cx="461645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96190" y="3791143"/>
            <a:ext cx="295238" cy="400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8570" y="4615180"/>
            <a:ext cx="462280" cy="46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82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0792" y="2212615"/>
            <a:ext cx="398342" cy="363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5052" y="3807692"/>
            <a:ext cx="318674" cy="363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75052" y="5402769"/>
            <a:ext cx="318674" cy="363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3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239046"/>
            <a:ext cx="371428" cy="410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06900"/>
            <a:ext cx="103920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98141" y="1971740"/>
            <a:ext cx="329906" cy="376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9813" y="4439001"/>
            <a:ext cx="357398" cy="394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4200"/>
            <a:ext cx="10153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9896" y="1143562"/>
            <a:ext cx="322332" cy="367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9896" y="3562224"/>
            <a:ext cx="322332" cy="367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10150"/>
            <a:ext cx="438095" cy="390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5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714" y="3125903"/>
            <a:ext cx="1590476" cy="600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84745" y="3268980"/>
            <a:ext cx="883285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96190" y="5165441"/>
            <a:ext cx="1257142" cy="600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719695" y="5112385"/>
            <a:ext cx="1708150" cy="69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643809" y="5451357"/>
            <a:ext cx="857142" cy="314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9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5238" y="2051305"/>
            <a:ext cx="885714" cy="592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53333" y="2328295"/>
            <a:ext cx="857142" cy="315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47" r="3304" b="1677"/>
          <a:stretch>
            <a:fillRect/>
          </a:stretch>
        </p:blipFill>
        <p:spPr>
          <a:xfrm>
            <a:off x="3642995" y="1595755"/>
            <a:ext cx="2132330" cy="137731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25" y="3120840"/>
            <a:ext cx="10800000" cy="309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1147" t="8250" r="3811" b="1677"/>
          <a:stretch>
            <a:fillRect/>
          </a:stretch>
        </p:blipFill>
        <p:spPr>
          <a:xfrm>
            <a:off x="1192530" y="4869180"/>
            <a:ext cx="9871710" cy="1261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7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87041" y="2041969"/>
            <a:ext cx="320880" cy="365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44565" y="3673671"/>
            <a:ext cx="365446" cy="365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77770" y="6116767"/>
            <a:ext cx="347620" cy="392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40</cp:revision>
  <dcterms:created xsi:type="dcterms:W3CDTF">2015-09-16T06:52:00Z</dcterms:created>
  <dcterms:modified xsi:type="dcterms:W3CDTF">2024-01-06T05:30:34Z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