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63" r:id="rId3"/>
    <p:sldId id="375" r:id="rId4"/>
    <p:sldId id="374" r:id="rId5"/>
    <p:sldId id="373" r:id="rId6"/>
    <p:sldId id="372" r:id="rId8"/>
    <p:sldId id="371" r:id="rId9"/>
    <p:sldId id="370" r:id="rId10"/>
    <p:sldId id="369" r:id="rId11"/>
    <p:sldId id="367" r:id="rId12"/>
    <p:sldId id="366" r:id="rId13"/>
    <p:sldId id="386" r:id="rId14"/>
    <p:sldId id="365" r:id="rId15"/>
    <p:sldId id="364" r:id="rId16"/>
    <p:sldId id="387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6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210" y="2857500"/>
            <a:ext cx="5060950" cy="540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526" b="42656"/>
          <a:stretch>
            <a:fillRect/>
          </a:stretch>
        </p:blipFill>
        <p:spPr>
          <a:xfrm>
            <a:off x="767715" y="901065"/>
            <a:ext cx="10800080" cy="432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44" r="526"/>
          <a:stretch>
            <a:fillRect/>
          </a:stretch>
        </p:blipFill>
        <p:spPr>
          <a:xfrm>
            <a:off x="767715" y="923925"/>
            <a:ext cx="10800080" cy="33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" r="597"/>
          <a:stretch>
            <a:fillRect/>
          </a:stretch>
        </p:blipFill>
        <p:spPr>
          <a:xfrm>
            <a:off x="705485" y="666750"/>
            <a:ext cx="9779000" cy="618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01"/>
          <a:stretch>
            <a:fillRect/>
          </a:stretch>
        </p:blipFill>
        <p:spPr>
          <a:xfrm>
            <a:off x="720090" y="828675"/>
            <a:ext cx="10800080" cy="519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58"/>
          <a:stretch>
            <a:fillRect/>
          </a:stretch>
        </p:blipFill>
        <p:spPr>
          <a:xfrm>
            <a:off x="720090" y="998405"/>
            <a:ext cx="10800080" cy="25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968876" y="4016324"/>
            <a:ext cx="1581102" cy="28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67488" y="4984972"/>
            <a:ext cx="1598381" cy="38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30515" y="4984750"/>
            <a:ext cx="139128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53887" y="6161189"/>
            <a:ext cx="1391023" cy="27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426" t="10471" r="219"/>
          <a:stretch>
            <a:fillRect/>
          </a:stretch>
        </p:blipFill>
        <p:spPr>
          <a:xfrm>
            <a:off x="3028950" y="3361690"/>
            <a:ext cx="2293620" cy="125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3643630" y="4424045"/>
            <a:ext cx="468376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-2030"/>
          <a:stretch>
            <a:fillRect/>
          </a:stretch>
        </p:blipFill>
        <p:spPr>
          <a:xfrm>
            <a:off x="3044825" y="1594485"/>
            <a:ext cx="4851400" cy="14008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-2030" t="20218" r="502"/>
          <a:stretch>
            <a:fillRect/>
          </a:stretch>
        </p:blipFill>
        <p:spPr>
          <a:xfrm>
            <a:off x="3014980" y="3068955"/>
            <a:ext cx="4881245" cy="11176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-2030" t="12965" r="885"/>
          <a:stretch>
            <a:fillRect/>
          </a:stretch>
        </p:blipFill>
        <p:spPr>
          <a:xfrm>
            <a:off x="2961640" y="5300980"/>
            <a:ext cx="486283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2857" y="1924848"/>
            <a:ext cx="1590476" cy="457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9047" y="1924848"/>
            <a:ext cx="904761" cy="4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29523" y="2734769"/>
            <a:ext cx="1009523" cy="48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8720" y="2692400"/>
            <a:ext cx="321437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72155" y="3573145"/>
            <a:ext cx="3590925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39047" y="4411781"/>
            <a:ext cx="1019047" cy="48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92910" y="1210310"/>
            <a:ext cx="387477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03450" y="2846705"/>
            <a:ext cx="374269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86666" y="3748051"/>
            <a:ext cx="495238" cy="42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29523" y="4558925"/>
            <a:ext cx="1619047" cy="486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001520" y="2045335"/>
            <a:ext cx="387477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32610" y="3578225"/>
            <a:ext cx="212534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animBg="1"/>
      <p:bldP spid="15" grpId="0" animBg="1"/>
      <p:bldP spid="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1465"/>
            <a:ext cx="10800000" cy="297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2788" b="2856"/>
          <a:stretch>
            <a:fillRect/>
          </a:stretch>
        </p:blipFill>
        <p:spPr>
          <a:xfrm>
            <a:off x="1296035" y="2922905"/>
            <a:ext cx="9570720" cy="136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3478530" y="5113020"/>
            <a:ext cx="132397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548571" y="4840378"/>
            <a:ext cx="3847619" cy="524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2788" b="2856"/>
          <a:stretch>
            <a:fillRect/>
          </a:stretch>
        </p:blipFill>
        <p:spPr>
          <a:xfrm>
            <a:off x="1939925" y="1635125"/>
            <a:ext cx="9634220" cy="136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