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8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2795270"/>
            <a:ext cx="11160000" cy="7221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9"/>
          <a:stretch>
            <a:fillRect/>
          </a:stretch>
        </p:blipFill>
        <p:spPr>
          <a:xfrm>
            <a:off x="701040" y="854075"/>
            <a:ext cx="10800080" cy="459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15"/>
          <a:stretch>
            <a:fillRect/>
          </a:stretch>
        </p:blipFill>
        <p:spPr>
          <a:xfrm>
            <a:off x="695960" y="2479040"/>
            <a:ext cx="10800080" cy="174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26"/>
          <a:stretch>
            <a:fillRect/>
          </a:stretch>
        </p:blipFill>
        <p:spPr>
          <a:xfrm>
            <a:off x="695960" y="765360"/>
            <a:ext cx="10800080" cy="171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5"/>
          <a:stretch>
            <a:fillRect/>
          </a:stretch>
        </p:blipFill>
        <p:spPr>
          <a:xfrm>
            <a:off x="720090" y="1123765"/>
            <a:ext cx="10800080" cy="525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1052830"/>
            <a:ext cx="70485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905" y="3789045"/>
            <a:ext cx="70485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7"/>
          <a:stretch>
            <a:fillRect/>
          </a:stretch>
        </p:blipFill>
        <p:spPr>
          <a:xfrm>
            <a:off x="720090" y="756920"/>
            <a:ext cx="10800080" cy="598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595" y="972820"/>
            <a:ext cx="56134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6605" y="5206520"/>
            <a:ext cx="341456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81597"/>
            <a:ext cx="342857" cy="39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8880" y="5133975"/>
            <a:ext cx="63119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372222"/>
            <a:ext cx="428571" cy="400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211342"/>
            <a:ext cx="342857" cy="3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59300"/>
            <a:ext cx="10800000" cy="5553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640" y="4105910"/>
            <a:ext cx="1943100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190" y="5189855"/>
            <a:ext cx="1845945" cy="1381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510" y="5189855"/>
            <a:ext cx="232092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3644265"/>
            <a:ext cx="1513840" cy="1381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770" y="3644265"/>
            <a:ext cx="308356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453333" y="4328916"/>
            <a:ext cx="1228571" cy="600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3333" y="4615016"/>
            <a:ext cx="323809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5873860"/>
            <a:ext cx="2161904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870960" y="3128645"/>
            <a:ext cx="239966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355" y="2822575"/>
            <a:ext cx="2572385" cy="1381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695" y="2822575"/>
            <a:ext cx="1467485" cy="138112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60" y="4420050"/>
            <a:ext cx="10800000" cy="18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7264" r="995"/>
          <a:stretch>
            <a:fillRect/>
          </a:stretch>
        </p:blipFill>
        <p:spPr>
          <a:xfrm>
            <a:off x="5556250" y="4077335"/>
            <a:ext cx="2844165" cy="12807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auto">
          <a:xfrm>
            <a:off x="1225550" y="4417060"/>
            <a:ext cx="161544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47110" y="4420235"/>
            <a:ext cx="161544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334705"/>
            <a:ext cx="314285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4116705"/>
            <a:ext cx="314285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1153298"/>
            <a:ext cx="580952" cy="52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2040709"/>
            <a:ext cx="580952" cy="52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3825073"/>
            <a:ext cx="580952" cy="524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