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853" r="68"/>
          <a:stretch>
            <a:fillRect/>
          </a:stretch>
        </p:blipFill>
        <p:spPr>
          <a:xfrm>
            <a:off x="632460" y="2115820"/>
            <a:ext cx="11152505" cy="171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0" y="984700"/>
            <a:ext cx="1015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2300"/>
            <a:ext cx="10571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19600"/>
            <a:ext cx="10800000" cy="541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45" y="7688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077585" y="1009015"/>
            <a:ext cx="4432300" cy="230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0" y="7561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