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025" y="2320925"/>
            <a:ext cx="11160000" cy="16813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514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887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7" r="314"/>
          <a:stretch>
            <a:fillRect/>
          </a:stretch>
        </p:blipFill>
        <p:spPr>
          <a:xfrm>
            <a:off x="705485" y="937895"/>
            <a:ext cx="9480550" cy="5607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9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0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428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5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8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6936105" y="971550"/>
            <a:ext cx="4638675" cy="298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384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9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Calibri</vt:lpstr>
      <vt:lpstr>微软雅黑</vt:lpstr>
      <vt:lpstr>Arial Unicode MS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39</cp:revision>
  <dcterms:created xsi:type="dcterms:W3CDTF">2015-09-16T06:52:00Z</dcterms:created>
  <dcterms:modified xsi:type="dcterms:W3CDTF">2024-01-06T13:04:53Z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