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99" r:id="rId4"/>
    <p:sldId id="398" r:id="rId5"/>
    <p:sldId id="397" r:id="rId6"/>
    <p:sldId id="396" r:id="rId7"/>
    <p:sldId id="395" r:id="rId8"/>
    <p:sldId id="393" r:id="rId9"/>
    <p:sldId id="392" r:id="rId10"/>
    <p:sldId id="391" r:id="rId11"/>
    <p:sldId id="390" r:id="rId12"/>
    <p:sldId id="389" r:id="rId13"/>
    <p:sldId id="388" r:id="rId14"/>
    <p:sldId id="387" r:id="rId15"/>
    <p:sldId id="386" r:id="rId16"/>
    <p:sldId id="385" r:id="rId17"/>
    <p:sldId id="384" r:id="rId18"/>
    <p:sldId id="383" r:id="rId19"/>
    <p:sldId id="382" r:id="rId20"/>
    <p:sldId id="381" r:id="rId21"/>
    <p:sldId id="380" r:id="rId22"/>
    <p:sldId id="379" r:id="rId23"/>
    <p:sldId id="378" r:id="rId24"/>
    <p:sldId id="377" r:id="rId25"/>
    <p:sldId id="376" r:id="rId26"/>
    <p:sldId id="375" r:id="rId27"/>
    <p:sldId id="374" r:id="rId28"/>
    <p:sldId id="373" r:id="rId29"/>
    <p:sldId id="372" r:id="rId30"/>
    <p:sldId id="371" r:id="rId31"/>
    <p:sldId id="369" r:id="rId32"/>
    <p:sldId id="368" r:id="rId33"/>
    <p:sldId id="367" r:id="rId34"/>
    <p:sldId id="366" r:id="rId35"/>
    <p:sldId id="365" r:id="rId36"/>
    <p:sldId id="364" r:id="rId3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1"/>
        <p:guide pos="38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14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6840" y="2265680"/>
            <a:ext cx="3751580" cy="8121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9835" y="3316605"/>
            <a:ext cx="6624955" cy="701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56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3619" y="3134063"/>
            <a:ext cx="527444" cy="132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3619" y="5535438"/>
            <a:ext cx="527444" cy="140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7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2857" y="2411726"/>
            <a:ext cx="609523" cy="16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2857" y="5157695"/>
            <a:ext cx="609523" cy="152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0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2857" y="2517685"/>
            <a:ext cx="600000" cy="152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38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635" y="5043170"/>
            <a:ext cx="2366645" cy="10553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1110" y="5043170"/>
            <a:ext cx="2907665" cy="1055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5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320" y="3869055"/>
            <a:ext cx="3327400" cy="10553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1345" y="3869055"/>
            <a:ext cx="4043680" cy="1055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6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90" y="3916680"/>
            <a:ext cx="3088640" cy="10553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3255" y="3916680"/>
            <a:ext cx="2974975" cy="1055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1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90" y="3764280"/>
            <a:ext cx="2421255" cy="10553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2465" y="3764280"/>
            <a:ext cx="2773045" cy="1055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4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815" y="3964305"/>
            <a:ext cx="2877820" cy="10553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4840" y="3964305"/>
            <a:ext cx="2592705" cy="1055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293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11977" y="2348202"/>
            <a:ext cx="1420962" cy="565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51051" y="3833772"/>
            <a:ext cx="1056612" cy="300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087003" y="4790734"/>
            <a:ext cx="1502940" cy="565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628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auto">
          <a:xfrm>
            <a:off x="4290307" y="5434933"/>
            <a:ext cx="775412" cy="281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2515" y="1033780"/>
            <a:ext cx="3287395" cy="10553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6350" y="3065780"/>
            <a:ext cx="1963420" cy="1055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9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2857" y="3926955"/>
            <a:ext cx="600000" cy="152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2857" y="5118469"/>
            <a:ext cx="600000" cy="162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46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8400" y="2040255"/>
            <a:ext cx="2325370" cy="105537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6820" y="2961640"/>
            <a:ext cx="2325370" cy="93408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2880" y="4017645"/>
            <a:ext cx="3322955" cy="69024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2880" y="4853305"/>
            <a:ext cx="2949575" cy="69024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9855" y="5786755"/>
            <a:ext cx="4365625" cy="1071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896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3715" y="1221740"/>
            <a:ext cx="3580130" cy="101917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35" y="2385060"/>
            <a:ext cx="5233035" cy="101917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3335" y="3550285"/>
            <a:ext cx="4175760" cy="101917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7035" y="4705985"/>
            <a:ext cx="2985770" cy="101917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1385" y="5876290"/>
            <a:ext cx="4015105" cy="981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602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80896" y="2912617"/>
            <a:ext cx="309004" cy="316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24960" y="3693503"/>
            <a:ext cx="355354" cy="309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324159" y="4466657"/>
            <a:ext cx="254928" cy="316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617713" y="5255275"/>
            <a:ext cx="278103" cy="316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278610" y="6028429"/>
            <a:ext cx="301278" cy="324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2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91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3806190" y="3554095"/>
            <a:ext cx="1216660" cy="450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186284" y="4856444"/>
            <a:ext cx="799136" cy="293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3400" y="2079625"/>
            <a:ext cx="2185670" cy="97282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0465" y="5695950"/>
            <a:ext cx="1648460" cy="986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1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481904" y="2526440"/>
            <a:ext cx="1009523" cy="600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129523" y="5044061"/>
            <a:ext cx="1190476" cy="324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11130"/>
          <a:stretch>
            <a:fillRect/>
          </a:stretch>
        </p:blipFill>
        <p:spPr>
          <a:xfrm>
            <a:off x="6164580" y="811530"/>
            <a:ext cx="2619375" cy="1415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6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72380" y="2592389"/>
            <a:ext cx="819047" cy="3240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38780" y="3593465"/>
            <a:ext cx="752475" cy="698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5270" y="4909185"/>
            <a:ext cx="2277745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156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67200"/>
            <a:ext cx="95976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4393191" y="5190494"/>
            <a:ext cx="1904304" cy="279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4120" y="889635"/>
            <a:ext cx="2693035" cy="10191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4715" y="2919095"/>
            <a:ext cx="2169795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9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9545" y="2516505"/>
            <a:ext cx="2693035" cy="10191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50" y="3588835"/>
            <a:ext cx="10800000" cy="2114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1510" y="3773170"/>
            <a:ext cx="2985770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1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2857" y="1744452"/>
            <a:ext cx="600000" cy="152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2857" y="2898361"/>
            <a:ext cx="600000" cy="152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62857" y="4090417"/>
            <a:ext cx="600000" cy="162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62857" y="5196645"/>
            <a:ext cx="600000" cy="162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9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72380" y="5510407"/>
            <a:ext cx="790476" cy="4099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6675" y="5215255"/>
            <a:ext cx="3169285" cy="1165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0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32545" y="4211955"/>
            <a:ext cx="2226945" cy="10191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5575" y="5539105"/>
            <a:ext cx="4007485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5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9085" y="4140835"/>
            <a:ext cx="3331210" cy="10947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7460" y="4140835"/>
            <a:ext cx="1724025" cy="1094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0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4135" y="4204335"/>
            <a:ext cx="2925445" cy="1094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7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529523" y="4354648"/>
            <a:ext cx="485714" cy="409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700895" y="4173855"/>
            <a:ext cx="781050" cy="671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4155" y="4113530"/>
            <a:ext cx="2531110" cy="10947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195" y="5452110"/>
            <a:ext cx="3025775" cy="1094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989780"/>
            <a:ext cx="10800000" cy="5392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282190" y="5335270"/>
            <a:ext cx="1190625" cy="668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8795" y="3968115"/>
            <a:ext cx="3550285" cy="1094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806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79759" y="2113276"/>
            <a:ext cx="290886" cy="474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31038" y="2335404"/>
            <a:ext cx="359780" cy="252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667853" y="3300510"/>
            <a:ext cx="283230" cy="252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338693" y="4043489"/>
            <a:ext cx="244956" cy="474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280245" y="4265617"/>
            <a:ext cx="260266" cy="252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264935" y="5008595"/>
            <a:ext cx="168407" cy="482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331038" y="5238382"/>
            <a:ext cx="229646" cy="252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629579" y="6126893"/>
            <a:ext cx="206682" cy="329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571131" y="5981361"/>
            <a:ext cx="283231" cy="474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331075" y="2994025"/>
            <a:ext cx="868045" cy="782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8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05714" y="2116278"/>
            <a:ext cx="361904" cy="410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67619" y="2964951"/>
            <a:ext cx="438095" cy="390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24761" y="3804089"/>
            <a:ext cx="333333" cy="390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05714" y="4643227"/>
            <a:ext cx="361904" cy="400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67619" y="5491900"/>
            <a:ext cx="438095" cy="390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3" r="-6"/>
          <a:stretch>
            <a:fillRect/>
          </a:stretch>
        </p:blipFill>
        <p:spPr>
          <a:xfrm>
            <a:off x="729615" y="692785"/>
            <a:ext cx="10478770" cy="5677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94808" y="1765748"/>
            <a:ext cx="351121" cy="397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13288" y="3402216"/>
            <a:ext cx="323401" cy="379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67088" y="5047931"/>
            <a:ext cx="415802" cy="369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27" r="71167"/>
          <a:stretch>
            <a:fillRect/>
          </a:stretch>
        </p:blipFill>
        <p:spPr>
          <a:xfrm>
            <a:off x="2952115" y="6237605"/>
            <a:ext cx="3114040" cy="620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3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8095" y="1258009"/>
            <a:ext cx="342857" cy="390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39047" y="2907330"/>
            <a:ext cx="371428" cy="409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27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0" y="2215515"/>
            <a:ext cx="3257550" cy="105537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5870" y="3392170"/>
            <a:ext cx="2875280" cy="105537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3890" y="4524375"/>
            <a:ext cx="2314575" cy="105537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5755" y="5579745"/>
            <a:ext cx="2314575" cy="1055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6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99555" y="1248410"/>
            <a:ext cx="1332230" cy="507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48571" y="2534665"/>
            <a:ext cx="1114285" cy="314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380355" y="3408045"/>
            <a:ext cx="885825" cy="687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348571" y="4583280"/>
            <a:ext cx="1095238" cy="600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48</cp:revision>
  <dcterms:created xsi:type="dcterms:W3CDTF">2015-09-16T06:52:00Z</dcterms:created>
  <dcterms:modified xsi:type="dcterms:W3CDTF">2024-01-06T05:41:47Z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