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2490470"/>
            <a:ext cx="11160000" cy="15645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2239258"/>
            <a:ext cx="1666666" cy="60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240905" y="4302760"/>
            <a:ext cx="4003040" cy="1026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339215" y="5604510"/>
            <a:ext cx="2382520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449955" y="1192530"/>
            <a:ext cx="4350385" cy="10261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893435" y="2465705"/>
            <a:ext cx="4113530" cy="10528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893435" y="3766185"/>
            <a:ext cx="4394835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3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8625" y="2055223"/>
            <a:ext cx="335088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5809" y="2889134"/>
            <a:ext cx="309312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2849" y="3705850"/>
            <a:ext cx="386641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5809" y="5365074"/>
            <a:ext cx="309312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62479"/>
            <a:ext cx="342857" cy="390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9328"/>
            <a:ext cx="371428" cy="40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5136" y="1257481"/>
            <a:ext cx="327081" cy="36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9976" y="4498530"/>
            <a:ext cx="385789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24402" y="2090520"/>
            <a:ext cx="981082" cy="47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94799" y="4989542"/>
            <a:ext cx="631239" cy="33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936365" y="2804160"/>
            <a:ext cx="3448050" cy="1026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278255" y="5560060"/>
            <a:ext cx="2993390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897755" y="1004570"/>
            <a:ext cx="3275965" cy="102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287276"/>
            <a:ext cx="323809" cy="3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4285" y="3211781"/>
            <a:ext cx="342857" cy="3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4136287"/>
            <a:ext cx="438095" cy="3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5070324"/>
            <a:ext cx="380952" cy="3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238" y="5985299"/>
            <a:ext cx="371428" cy="409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2024-01-06T01:25:27Z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