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255" y="2844800"/>
            <a:ext cx="11160000" cy="8856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44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20" y="972000"/>
            <a:ext cx="10611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490" y="1201420"/>
            <a:ext cx="570230" cy="61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9530" y="2138680"/>
            <a:ext cx="45275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3490" y="3094990"/>
            <a:ext cx="570230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9530" y="4041775"/>
            <a:ext cx="452755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19530" y="4987925"/>
            <a:ext cx="452755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94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0598" y="2242473"/>
            <a:ext cx="303657" cy="327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7240" y="4674300"/>
            <a:ext cx="358160" cy="31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4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6539" y="1391720"/>
            <a:ext cx="321109" cy="366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6539" y="3258139"/>
            <a:ext cx="321109" cy="366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10522"/>
            <a:ext cx="371428" cy="410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25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1" r="218" b="4300"/>
          <a:stretch>
            <a:fillRect/>
          </a:stretch>
        </p:blipFill>
        <p:spPr>
          <a:xfrm>
            <a:off x="708025" y="1383030"/>
            <a:ext cx="10776585" cy="460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6030" y="1482047"/>
            <a:ext cx="380952" cy="390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5554" y="2473083"/>
            <a:ext cx="342857" cy="390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7935" y="3464119"/>
            <a:ext cx="428571" cy="390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6506" y="4445626"/>
            <a:ext cx="371428" cy="40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6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46502" y="3301478"/>
            <a:ext cx="363533" cy="38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19293" y="4220530"/>
            <a:ext cx="309003" cy="38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4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10476" y="1239021"/>
            <a:ext cx="438095" cy="39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77142" y="5082221"/>
            <a:ext cx="352380" cy="400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29523" y="6035869"/>
            <a:ext cx="380952" cy="410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6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39</cp:revision>
  <dcterms:created xsi:type="dcterms:W3CDTF">2015-09-16T06:52:00Z</dcterms:created>
  <dcterms:modified xsi:type="dcterms:W3CDTF">2024-01-06T05:09:38Z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