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74" r:id="rId4"/>
    <p:sldId id="373" r:id="rId5"/>
    <p:sldId id="372" r:id="rId6"/>
    <p:sldId id="371" r:id="rId7"/>
    <p:sldId id="370" r:id="rId8"/>
    <p:sldId id="369" r:id="rId9"/>
    <p:sldId id="368" r:id="rId10"/>
    <p:sldId id="367" r:id="rId11"/>
    <p:sldId id="366" r:id="rId12"/>
    <p:sldId id="365" r:id="rId13"/>
    <p:sldId id="364" r:id="rId14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92" d="100"/>
          <a:sy n="92" d="100"/>
        </p:scale>
        <p:origin x="108" y="84"/>
      </p:cViewPr>
      <p:guideLst>
        <p:guide orient="horz" pos="2128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3.png"/><Relationship Id="rId3" Type="http://schemas.openxmlformats.org/officeDocument/2006/relationships/tags" Target="../tags/tag2.xml"/><Relationship Id="rId2" Type="http://schemas.openxmlformats.org/officeDocument/2006/relationships/image" Target="../media/image12.png"/><Relationship Id="rId1" Type="http://schemas.openxmlformats.org/officeDocument/2006/relationships/tags" Target="../tags/tag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2280" y="2994660"/>
            <a:ext cx="11160000" cy="57179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944060"/>
            <a:ext cx="10800000" cy="54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670" y="972000"/>
            <a:ext cx="1055745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29095" y="4343400"/>
            <a:ext cx="2719070" cy="88011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rcRect r="623" b="4762"/>
          <a:stretch>
            <a:fillRect/>
          </a:stretch>
        </p:blipFill>
        <p:spPr>
          <a:xfrm>
            <a:off x="5440680" y="5632450"/>
            <a:ext cx="5310505" cy="965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856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r="1967" b="2957"/>
          <a:stretch>
            <a:fillRect/>
          </a:stretch>
        </p:blipFill>
        <p:spPr>
          <a:xfrm>
            <a:off x="1668145" y="1130300"/>
            <a:ext cx="2752725" cy="112522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rcRect r="-237" b="7553"/>
          <a:stretch>
            <a:fillRect/>
          </a:stretch>
        </p:blipFill>
        <p:spPr>
          <a:xfrm>
            <a:off x="6243320" y="2589530"/>
            <a:ext cx="4023995" cy="100266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rcRect r="-237" b="7553"/>
          <a:stretch>
            <a:fillRect/>
          </a:stretch>
        </p:blipFill>
        <p:spPr>
          <a:xfrm>
            <a:off x="1721485" y="3986530"/>
            <a:ext cx="2699385" cy="10026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27" r="659"/>
          <a:stretch>
            <a:fillRect/>
          </a:stretch>
        </p:blipFill>
        <p:spPr>
          <a:xfrm>
            <a:off x="731520" y="960120"/>
            <a:ext cx="10728960" cy="52508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417144" y="2124458"/>
            <a:ext cx="371428" cy="4095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436191" y="3029296"/>
            <a:ext cx="342857" cy="4000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88572" y="3924610"/>
            <a:ext cx="438095" cy="3905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436191" y="4819924"/>
            <a:ext cx="342857" cy="3905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417144" y="5696188"/>
            <a:ext cx="371428" cy="4095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127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424761" y="2402990"/>
            <a:ext cx="342857" cy="3911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9125"/>
            <a:ext cx="986301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94037" y="1081451"/>
            <a:ext cx="339204" cy="3741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67945" y="4352992"/>
            <a:ext cx="391389" cy="3567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1923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340" y="660215"/>
            <a:ext cx="894915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086675" y="826140"/>
            <a:ext cx="1878217" cy="4977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430590" y="2880461"/>
            <a:ext cx="899650" cy="4977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300916" y="3117498"/>
            <a:ext cx="512958" cy="2607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8167833" y="2880461"/>
            <a:ext cx="923325" cy="4977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4900682" y="4642437"/>
            <a:ext cx="465608" cy="4977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1783715" y="5690235"/>
            <a:ext cx="1885950" cy="4775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0480" y="1677670"/>
            <a:ext cx="2943225" cy="101028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66385" y="2812415"/>
            <a:ext cx="2223135" cy="870585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29045" y="4305300"/>
            <a:ext cx="3152775" cy="12344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9" grpId="0" bldLvl="0" animBg="1"/>
      <p:bldP spid="11" grpId="0" bldLvl="0" animBg="1"/>
      <p:bldP spid="1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369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310476" y="1315224"/>
            <a:ext cx="2247619" cy="6006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777142" y="1315224"/>
            <a:ext cx="1609523" cy="6006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78070" y="2559050"/>
            <a:ext cx="2234565" cy="95186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13600" y="2413000"/>
            <a:ext cx="2576830" cy="10979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504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843149" y="3088097"/>
            <a:ext cx="1368838" cy="5531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326361" y="3088097"/>
            <a:ext cx="517701" cy="5531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7940" y="5780405"/>
            <a:ext cx="9091930" cy="9518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590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271905" y="2712720"/>
            <a:ext cx="9895840" cy="2482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UNIT_PLACING_PICTURE_USER_VIEWPORT" val="{&quot;height&quot;:6707.1559055118105,&quot;width&quot;:17007.874015748032}"/>
</p:tagLst>
</file>

<file path=ppt/tags/tag2.xml><?xml version="1.0" encoding="utf-8"?>
<p:tagLst xmlns:p="http://schemas.openxmlformats.org/presentationml/2006/main">
  <p:tag name="KSO_WM_UNIT_PLACING_PICTURE_USER_VIEWPORT" val="{&quot;height&quot;:3600,&quot;width&quot;:18195}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2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WPS_1682389762</cp:lastModifiedBy>
  <cp:revision>41</cp:revision>
  <dcterms:created xsi:type="dcterms:W3CDTF">2015-09-16T06:52:00Z</dcterms:created>
  <dcterms:modified xsi:type="dcterms:W3CDTF">2024-01-06T05:17:06Z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2052-11.1.0.10314</vt:lpwstr>
  </property>
</Properties>
</file>