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2557145"/>
            <a:ext cx="11182350" cy="1743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auto">
          <a:xfrm>
            <a:off x="8961120" y="2232660"/>
            <a:ext cx="2726055" cy="157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9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8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 r="-77" b="2337"/>
          <a:stretch>
            <a:fillRect/>
          </a:stretch>
        </p:blipFill>
        <p:spPr>
          <a:xfrm>
            <a:off x="694690" y="786130"/>
            <a:ext cx="8909685" cy="598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" r="888" b="4836"/>
          <a:stretch>
            <a:fillRect/>
          </a:stretch>
        </p:blipFill>
        <p:spPr>
          <a:xfrm>
            <a:off x="643890" y="997585"/>
            <a:ext cx="11235055" cy="4837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 r="737" b="4840"/>
          <a:stretch>
            <a:fillRect/>
          </a:stretch>
        </p:blipFill>
        <p:spPr>
          <a:xfrm>
            <a:off x="681990" y="887730"/>
            <a:ext cx="11117580" cy="5804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39</cp:revision>
  <dcterms:created xsi:type="dcterms:W3CDTF">2015-09-16T06:52:00Z</dcterms:created>
  <dcterms:modified xsi:type="dcterms:W3CDTF">2024-01-04T07:25:38Z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