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76" r:id="rId4"/>
    <p:sldId id="375" r:id="rId5"/>
    <p:sldId id="374" r:id="rId6"/>
    <p:sldId id="373" r:id="rId7"/>
    <p:sldId id="372" r:id="rId8"/>
    <p:sldId id="371" r:id="rId9"/>
    <p:sldId id="370" r:id="rId10"/>
    <p:sldId id="369" r:id="rId11"/>
    <p:sldId id="368" r:id="rId12"/>
    <p:sldId id="367" r:id="rId13"/>
    <p:sldId id="366" r:id="rId14"/>
    <p:sldId id="364" r:id="rId15"/>
  </p:sldIdLst>
  <p:sldSz cx="12192000" cy="6858000"/>
  <p:notesSz cx="6858000" cy="9144000"/>
  <p:custDataLst>
    <p:tags r:id="rId1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92" d="100"/>
          <a:sy n="92" d="100"/>
        </p:scale>
        <p:origin x="108" y="84"/>
      </p:cViewPr>
      <p:guideLst>
        <p:guide orient="horz" pos="2160"/>
        <p:guide pos="384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46935" y="3070860"/>
            <a:ext cx="8032750" cy="71564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703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7670" y="1210945"/>
            <a:ext cx="3211195" cy="143383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2070" y="3928745"/>
            <a:ext cx="3211195" cy="14338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859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07080" y="1144905"/>
            <a:ext cx="3187700" cy="143383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240" y="3870325"/>
            <a:ext cx="3187700" cy="14338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93" r="1323" b="7793"/>
          <a:stretch>
            <a:fillRect/>
          </a:stretch>
        </p:blipFill>
        <p:spPr>
          <a:xfrm>
            <a:off x="681990" y="707390"/>
            <a:ext cx="10093960" cy="1841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48" r="44308" b="1091"/>
          <a:stretch>
            <a:fillRect/>
          </a:stretch>
        </p:blipFill>
        <p:spPr>
          <a:xfrm>
            <a:off x="4007803" y="2708910"/>
            <a:ext cx="4176395" cy="40449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729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2548890" y="1651000"/>
            <a:ext cx="6485890" cy="7397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14245" y="2981325"/>
            <a:ext cx="9032875" cy="11563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324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405714" y="3746552"/>
            <a:ext cx="371428" cy="3909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91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39047" y="1476845"/>
            <a:ext cx="380952" cy="3905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86666" y="2629418"/>
            <a:ext cx="304761" cy="4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86666" y="3791516"/>
            <a:ext cx="304761" cy="4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386666" y="4953614"/>
            <a:ext cx="304761" cy="3905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25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8571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595283" y="1262267"/>
            <a:ext cx="199546" cy="5714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189387" y="1534393"/>
            <a:ext cx="272108" cy="2993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667845" y="2740818"/>
            <a:ext cx="199546" cy="5805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7595283" y="4228440"/>
            <a:ext cx="199546" cy="5714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189387" y="4500566"/>
            <a:ext cx="272108" cy="2993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7667845" y="5706992"/>
            <a:ext cx="199546" cy="5714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21655" y="2242820"/>
            <a:ext cx="1408430" cy="157670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21020" y="5204460"/>
            <a:ext cx="1408430" cy="15767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9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66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24875" y="2454275"/>
            <a:ext cx="2719070" cy="1003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8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500952" y="1248352"/>
            <a:ext cx="1438095" cy="600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015238" y="3945176"/>
            <a:ext cx="1466666" cy="6098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756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38465" y="1033145"/>
            <a:ext cx="3135630" cy="11595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198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2170" y="2832100"/>
            <a:ext cx="3190875" cy="14338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commondata" val="eyJoZGlkIjoiNTllYThlNGVmZDdlZTAxYTFhOTExZDA1ZjU4Y2I4ZTg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3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44</cp:revision>
  <dcterms:created xsi:type="dcterms:W3CDTF">2015-09-16T06:52:00Z</dcterms:created>
  <dcterms:modified xsi:type="dcterms:W3CDTF">2024-01-06T12:19:26Z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2052-12.1.0.16120</vt:lpwstr>
  </property>
</Properties>
</file>