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6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4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635" y="3056890"/>
            <a:ext cx="6856730" cy="7435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3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0952" y="1629888"/>
            <a:ext cx="257142" cy="20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9523" y="2068480"/>
            <a:ext cx="209523" cy="209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0952" y="2516607"/>
            <a:ext cx="257142" cy="20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00952" y="2955199"/>
            <a:ext cx="257142" cy="209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0000" y="3403326"/>
            <a:ext cx="219047" cy="209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035" y="1112520"/>
            <a:ext cx="11301095" cy="3633470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 flipH="1">
            <a:off x="2207895" y="2930525"/>
            <a:ext cx="2374265" cy="114681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334260" y="2930525"/>
            <a:ext cx="6353810" cy="114681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323715" y="2930525"/>
            <a:ext cx="2374265" cy="114681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760460" y="2924810"/>
            <a:ext cx="2376170" cy="115252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672580" y="2924810"/>
            <a:ext cx="4324350" cy="115252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0952" y="1649641"/>
            <a:ext cx="257142" cy="200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0000" y="2537255"/>
            <a:ext cx="219047" cy="209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0000" y="2976290"/>
            <a:ext cx="219047" cy="209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9523" y="3863905"/>
            <a:ext cx="209523" cy="209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00952" y="4312484"/>
            <a:ext cx="257142" cy="200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6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2796196"/>
            <a:ext cx="209523" cy="19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29523" y="2796196"/>
            <a:ext cx="152380" cy="19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62857" y="2796196"/>
            <a:ext cx="190476" cy="200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96190" y="2786645"/>
            <a:ext cx="200000" cy="210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39047" y="2786645"/>
            <a:ext cx="190476" cy="200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81904" y="2786645"/>
            <a:ext cx="200001" cy="210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3168465"/>
            <a:ext cx="10800000" cy="289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t="8885" r="-225"/>
          <a:stretch>
            <a:fillRect/>
          </a:stretch>
        </p:blipFill>
        <p:spPr>
          <a:xfrm>
            <a:off x="9043670" y="3415030"/>
            <a:ext cx="1930400" cy="8985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t="24661" r="5153" b="2318"/>
          <a:stretch>
            <a:fillRect/>
          </a:stretch>
        </p:blipFill>
        <p:spPr>
          <a:xfrm>
            <a:off x="1329690" y="4185920"/>
            <a:ext cx="1753870" cy="7200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t="39214" r="4115" b="2318"/>
          <a:stretch>
            <a:fillRect/>
          </a:stretch>
        </p:blipFill>
        <p:spPr>
          <a:xfrm>
            <a:off x="5700395" y="4329430"/>
            <a:ext cx="1460500" cy="5765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t="39214" r="4115" b="2318"/>
          <a:stretch>
            <a:fillRect/>
          </a:stretch>
        </p:blipFill>
        <p:spPr>
          <a:xfrm>
            <a:off x="9554210" y="4329430"/>
            <a:ext cx="1139825" cy="5765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t="39214" r="4115" b="2318"/>
          <a:stretch>
            <a:fillRect/>
          </a:stretch>
        </p:blipFill>
        <p:spPr>
          <a:xfrm>
            <a:off x="2854960" y="5389880"/>
            <a:ext cx="1851660" cy="57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40</cp:revision>
  <dcterms:created xsi:type="dcterms:W3CDTF">2015-09-16T06:52:00Z</dcterms:created>
  <dcterms:modified xsi:type="dcterms:W3CDTF">2024-01-06T12:54:36Z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