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62" r:id="rId3"/>
    <p:sldId id="385" r:id="rId4"/>
    <p:sldId id="384" r:id="rId5"/>
    <p:sldId id="383" r:id="rId6"/>
    <p:sldId id="381" r:id="rId7"/>
    <p:sldId id="378" r:id="rId9"/>
    <p:sldId id="377" r:id="rId10"/>
    <p:sldId id="376" r:id="rId11"/>
    <p:sldId id="374" r:id="rId12"/>
    <p:sldId id="372" r:id="rId13"/>
    <p:sldId id="371" r:id="rId14"/>
    <p:sldId id="369" r:id="rId15"/>
    <p:sldId id="367" r:id="rId16"/>
    <p:sldId id="365" r:id="rId17"/>
  </p:sldIdLst>
  <p:sldSz cx="12192000" cy="6858000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2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490" y="2234565"/>
            <a:ext cx="11462385" cy="19704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3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77142" y="2909703"/>
            <a:ext cx="447619" cy="229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r="2788" b="13063"/>
          <a:stretch>
            <a:fillRect/>
          </a:stretch>
        </p:blipFill>
        <p:spPr>
          <a:xfrm>
            <a:off x="3961130" y="2824480"/>
            <a:ext cx="2190115" cy="4699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2788" b="13063"/>
          <a:stretch>
            <a:fillRect/>
          </a:stretch>
        </p:blipFill>
        <p:spPr>
          <a:xfrm>
            <a:off x="4386580" y="3440430"/>
            <a:ext cx="1180465" cy="4699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rcRect r="2788" b="13063"/>
          <a:stretch>
            <a:fillRect/>
          </a:stretch>
        </p:blipFill>
        <p:spPr>
          <a:xfrm>
            <a:off x="5672455" y="3440430"/>
            <a:ext cx="1180465" cy="4699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r="2788" b="13063"/>
          <a:stretch>
            <a:fillRect/>
          </a:stretch>
        </p:blipFill>
        <p:spPr>
          <a:xfrm>
            <a:off x="6961505" y="3440430"/>
            <a:ext cx="1104900" cy="4699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rcRect r="2788" b="13063"/>
          <a:stretch>
            <a:fillRect/>
          </a:stretch>
        </p:blipFill>
        <p:spPr>
          <a:xfrm>
            <a:off x="8126730" y="3440430"/>
            <a:ext cx="1290955" cy="4699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rcRect r="2788" b="13063"/>
          <a:stretch>
            <a:fillRect/>
          </a:stretch>
        </p:blipFill>
        <p:spPr>
          <a:xfrm>
            <a:off x="2791460" y="4060190"/>
            <a:ext cx="1190625" cy="4699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rcRect r="2788" b="13063"/>
          <a:stretch>
            <a:fillRect/>
          </a:stretch>
        </p:blipFill>
        <p:spPr>
          <a:xfrm>
            <a:off x="4073525" y="4060190"/>
            <a:ext cx="1598295" cy="4699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rcRect r="2788" b="13063"/>
          <a:stretch>
            <a:fillRect/>
          </a:stretch>
        </p:blipFill>
        <p:spPr>
          <a:xfrm>
            <a:off x="5770880" y="4060190"/>
            <a:ext cx="2062480" cy="4699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 r="2788" b="13063"/>
          <a:stretch>
            <a:fillRect/>
          </a:stretch>
        </p:blipFill>
        <p:spPr>
          <a:xfrm>
            <a:off x="5198110" y="4615815"/>
            <a:ext cx="2210435" cy="52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781500"/>
            <a:ext cx="10800000" cy="3594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76822" y="1820775"/>
            <a:ext cx="485714" cy="324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48250" y="1820775"/>
            <a:ext cx="561904" cy="324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533965" y="2869586"/>
            <a:ext cx="323809" cy="324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86346" y="3918397"/>
            <a:ext cx="809523" cy="324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452495" y="3945255"/>
            <a:ext cx="462280" cy="297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rcRect r="2788" b="13063"/>
          <a:stretch>
            <a:fillRect/>
          </a:stretch>
        </p:blipFill>
        <p:spPr>
          <a:xfrm>
            <a:off x="1459230" y="2833370"/>
            <a:ext cx="1550670" cy="5238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070" y="4453705"/>
            <a:ext cx="10800000" cy="2154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rcRect r="2788" b="13063"/>
          <a:stretch>
            <a:fillRect/>
          </a:stretch>
        </p:blipFill>
        <p:spPr>
          <a:xfrm>
            <a:off x="1362075" y="5044440"/>
            <a:ext cx="1700530" cy="4699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r="2788" b="13063"/>
          <a:stretch>
            <a:fillRect/>
          </a:stretch>
        </p:blipFill>
        <p:spPr>
          <a:xfrm>
            <a:off x="4601845" y="5044440"/>
            <a:ext cx="1207135" cy="4699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r="2788" b="13063"/>
          <a:stretch>
            <a:fillRect/>
          </a:stretch>
        </p:blipFill>
        <p:spPr>
          <a:xfrm>
            <a:off x="1362075" y="6092190"/>
            <a:ext cx="9888220" cy="469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72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20000" y="1449953"/>
            <a:ext cx="200000" cy="210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48571" y="2319828"/>
            <a:ext cx="238095" cy="219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930" y="2539180"/>
            <a:ext cx="10800000" cy="4010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009140" y="3558540"/>
            <a:ext cx="356870" cy="329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09140" y="4415155"/>
            <a:ext cx="356870" cy="329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30095" y="5285740"/>
            <a:ext cx="356870" cy="329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7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58095" y="3737613"/>
            <a:ext cx="190476" cy="219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29523" y="4176296"/>
            <a:ext cx="238095" cy="209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58095" y="4605443"/>
            <a:ext cx="190476" cy="219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980" y="4929955"/>
            <a:ext cx="10800000" cy="889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753741" y="5044724"/>
            <a:ext cx="228571" cy="210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82313" y="5484671"/>
            <a:ext cx="190476" cy="210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" r="664"/>
          <a:stretch>
            <a:fillRect/>
          </a:stretch>
        </p:blipFill>
        <p:spPr>
          <a:xfrm>
            <a:off x="1703705" y="836930"/>
            <a:ext cx="8885555" cy="3682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3" b="4453"/>
          <a:stretch>
            <a:fillRect/>
          </a:stretch>
        </p:blipFill>
        <p:spPr>
          <a:xfrm>
            <a:off x="2281555" y="4519295"/>
            <a:ext cx="8940800" cy="2019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r="2788" b="13063"/>
          <a:stretch>
            <a:fillRect/>
          </a:stretch>
        </p:blipFill>
        <p:spPr>
          <a:xfrm>
            <a:off x="9981565" y="2493010"/>
            <a:ext cx="322580" cy="4381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 r="2788" b="13063"/>
          <a:stretch>
            <a:fillRect/>
          </a:stretch>
        </p:blipFill>
        <p:spPr>
          <a:xfrm>
            <a:off x="5556885" y="3001010"/>
            <a:ext cx="4747895" cy="4381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 r="2788" b="13063"/>
          <a:stretch>
            <a:fillRect/>
          </a:stretch>
        </p:blipFill>
        <p:spPr>
          <a:xfrm>
            <a:off x="5556885" y="3506470"/>
            <a:ext cx="4747895" cy="4381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 r="2788" b="13063"/>
          <a:stretch>
            <a:fillRect/>
          </a:stretch>
        </p:blipFill>
        <p:spPr>
          <a:xfrm>
            <a:off x="5523865" y="4012565"/>
            <a:ext cx="4780915" cy="4381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rcRect r="2788" b="13063"/>
          <a:stretch>
            <a:fillRect/>
          </a:stretch>
        </p:blipFill>
        <p:spPr>
          <a:xfrm>
            <a:off x="5556885" y="4519295"/>
            <a:ext cx="4780915" cy="4381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rcRect r="2788" b="13063"/>
          <a:stretch>
            <a:fillRect/>
          </a:stretch>
        </p:blipFill>
        <p:spPr>
          <a:xfrm>
            <a:off x="5556885" y="5046345"/>
            <a:ext cx="4780915" cy="4381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rcRect r="2788" b="13063"/>
          <a:stretch>
            <a:fillRect/>
          </a:stretch>
        </p:blipFill>
        <p:spPr>
          <a:xfrm>
            <a:off x="5540375" y="5554345"/>
            <a:ext cx="4780915" cy="4381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rcRect r="2788" b="13063"/>
          <a:stretch>
            <a:fillRect/>
          </a:stretch>
        </p:blipFill>
        <p:spPr>
          <a:xfrm>
            <a:off x="5556885" y="6054725"/>
            <a:ext cx="4780915" cy="43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5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25255" y="972185"/>
            <a:ext cx="2609215" cy="1248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43809" y="2298460"/>
            <a:ext cx="266666" cy="219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81904" y="2746975"/>
            <a:ext cx="209523" cy="209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53333" y="3185947"/>
            <a:ext cx="257142" cy="219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81904" y="3634463"/>
            <a:ext cx="209523" cy="209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72380" y="4073435"/>
            <a:ext cx="228571" cy="219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8495" y="953135"/>
            <a:ext cx="11019155" cy="3714750"/>
          </a:xfrm>
          <a:prstGeom prst="rect">
            <a:avLst/>
          </a:prstGeom>
        </p:spPr>
      </p:pic>
      <p:cxnSp>
        <p:nvCxnSpPr>
          <p:cNvPr id="54" name="直接连接符 53"/>
          <p:cNvCxnSpPr/>
          <p:nvPr/>
        </p:nvCxnSpPr>
        <p:spPr>
          <a:xfrm>
            <a:off x="2318385" y="2724150"/>
            <a:ext cx="4210050" cy="633095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207510" y="2724150"/>
            <a:ext cx="4210050" cy="633095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268085" y="2724150"/>
            <a:ext cx="4210050" cy="633095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4584065" y="2781300"/>
            <a:ext cx="3744595" cy="575945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2352040" y="2709545"/>
            <a:ext cx="8064500" cy="647700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730700"/>
            <a:ext cx="10800000" cy="3582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48250" y="1283291"/>
            <a:ext cx="219047" cy="209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38727" y="2607606"/>
            <a:ext cx="228571" cy="219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38727" y="3493659"/>
            <a:ext cx="228571" cy="219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970" y="4258760"/>
            <a:ext cx="10800000" cy="2599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410208" y="4335201"/>
            <a:ext cx="257142" cy="210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38779" y="5223836"/>
            <a:ext cx="209523" cy="210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30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72380" y="1557009"/>
            <a:ext cx="219047" cy="210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37" b="3168"/>
          <a:stretch>
            <a:fillRect/>
          </a:stretch>
        </p:blipFill>
        <p:spPr>
          <a:xfrm>
            <a:off x="2294890" y="1902460"/>
            <a:ext cx="7113270" cy="446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480" y="2348680"/>
            <a:ext cx="10800000" cy="3619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445765" y="2463267"/>
            <a:ext cx="228571" cy="219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55289" y="3351316"/>
            <a:ext cx="209523" cy="219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26718" y="4239366"/>
            <a:ext cx="257142" cy="210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55289" y="5117866"/>
            <a:ext cx="209523" cy="210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0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186666" y="3601199"/>
            <a:ext cx="695238" cy="323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r="2788" b="13063"/>
          <a:stretch>
            <a:fillRect/>
          </a:stretch>
        </p:blipFill>
        <p:spPr>
          <a:xfrm>
            <a:off x="3768090" y="4244975"/>
            <a:ext cx="1888490" cy="4699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2788" b="13063"/>
          <a:stretch>
            <a:fillRect/>
          </a:stretch>
        </p:blipFill>
        <p:spPr>
          <a:xfrm>
            <a:off x="8971915" y="3601085"/>
            <a:ext cx="1577975" cy="4699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r="2788" b="13063"/>
          <a:stretch>
            <a:fillRect/>
          </a:stretch>
        </p:blipFill>
        <p:spPr>
          <a:xfrm>
            <a:off x="8971915" y="4244975"/>
            <a:ext cx="1786890" cy="4699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r="2788" b="13063"/>
          <a:stretch>
            <a:fillRect/>
          </a:stretch>
        </p:blipFill>
        <p:spPr>
          <a:xfrm>
            <a:off x="3714750" y="4878705"/>
            <a:ext cx="1664335" cy="469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0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81904" y="1476836"/>
            <a:ext cx="219047" cy="209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72380" y="1914995"/>
            <a:ext cx="228571" cy="219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53333" y="2353155"/>
            <a:ext cx="257142" cy="219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72380" y="2791315"/>
            <a:ext cx="228571" cy="219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81904" y="3239000"/>
            <a:ext cx="219047" cy="209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4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72380" y="1524739"/>
            <a:ext cx="228571" cy="219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81904" y="2411029"/>
            <a:ext cx="209523" cy="219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72380" y="3287789"/>
            <a:ext cx="228571" cy="219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81904" y="4174078"/>
            <a:ext cx="209523" cy="219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465" y="5070290"/>
            <a:ext cx="10800000" cy="864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433703" y="5185620"/>
            <a:ext cx="257142" cy="211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5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809" y="1181756"/>
            <a:ext cx="209523" cy="209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5238" y="2049384"/>
            <a:ext cx="257142" cy="209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34285" y="2907478"/>
            <a:ext cx="228571" cy="228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3717740"/>
            <a:ext cx="10800000" cy="1697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10155" y="3784488"/>
            <a:ext cx="228571" cy="219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19679" y="4652218"/>
            <a:ext cx="209523" cy="209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50</cp:revision>
  <dcterms:created xsi:type="dcterms:W3CDTF">2015-09-16T06:52:00Z</dcterms:created>
  <dcterms:modified xsi:type="dcterms:W3CDTF">2024-01-06T12:11:21Z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