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2917825"/>
            <a:ext cx="752856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54500"/>
            <a:ext cx="10800000" cy="2866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6346" y="1368828"/>
            <a:ext cx="257142" cy="20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6346" y="1835522"/>
            <a:ext cx="257142" cy="200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4917" y="2292692"/>
            <a:ext cx="209523" cy="20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5393" y="2749862"/>
            <a:ext cx="228571" cy="21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5110" y="3188970"/>
            <a:ext cx="304800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20890"/>
            <a:ext cx="10800000" cy="292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24441" y="4275293"/>
            <a:ext cx="200000" cy="1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4441" y="4743214"/>
            <a:ext cx="200000" cy="1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4441" y="5201586"/>
            <a:ext cx="200000" cy="1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48250" y="5564464"/>
            <a:ext cx="333333" cy="267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24441" y="6127879"/>
            <a:ext cx="190476" cy="1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1600871"/>
            <a:ext cx="257142" cy="20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0476" y="2058233"/>
            <a:ext cx="257142" cy="20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47" y="2525122"/>
            <a:ext cx="209523" cy="20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476" y="2982484"/>
            <a:ext cx="257142" cy="20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0476" y="3449373"/>
            <a:ext cx="257142" cy="20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156970"/>
            <a:ext cx="11363325" cy="3704590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 flipH="1">
            <a:off x="2135505" y="2132965"/>
            <a:ext cx="1656080" cy="6477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88820" y="3720465"/>
            <a:ext cx="6710680" cy="65976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31315" y="2061210"/>
            <a:ext cx="2304415" cy="6477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35730" y="3720465"/>
            <a:ext cx="6840855" cy="64452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03950" y="2061210"/>
            <a:ext cx="252095" cy="6477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935730" y="3717290"/>
            <a:ext cx="2520315" cy="64770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832215" y="2132965"/>
            <a:ext cx="2106295" cy="575945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631315" y="3717290"/>
            <a:ext cx="7273290" cy="7200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8688070" y="2204720"/>
            <a:ext cx="2520315" cy="5041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600190" y="3717290"/>
            <a:ext cx="4536440" cy="720090"/>
          </a:xfrm>
          <a:prstGeom prst="line">
            <a:avLst/>
          </a:prstGeom>
          <a:ln w="15875">
            <a:solidFill>
              <a:srgbClr val="F81A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1582319"/>
            <a:ext cx="228571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2049595"/>
            <a:ext cx="190476" cy="200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571" y="2507335"/>
            <a:ext cx="190476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190" y="2948305"/>
            <a:ext cx="311785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571" y="3432351"/>
            <a:ext cx="190476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43</cp:revision>
  <dcterms:created xsi:type="dcterms:W3CDTF">2015-09-16T06:52:00Z</dcterms:created>
  <dcterms:modified xsi:type="dcterms:W3CDTF">2024-01-06T13:09:53Z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