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420" y="2936240"/>
            <a:ext cx="11160000" cy="79892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2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2450"/>
            <a:ext cx="9649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7133" y="4247420"/>
            <a:ext cx="391422" cy="349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4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1086339"/>
            <a:ext cx="438095" cy="390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3754271"/>
            <a:ext cx="342857" cy="400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9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34125" y="2174240"/>
            <a:ext cx="3197225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30909" y="3079092"/>
            <a:ext cx="973935" cy="441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81763" y="3916408"/>
            <a:ext cx="1525218" cy="460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864100" y="4615180"/>
            <a:ext cx="2967990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421380" y="5708015"/>
            <a:ext cx="2708910" cy="67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4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4974" y="1962000"/>
            <a:ext cx="269987" cy="30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9975" y="4084500"/>
            <a:ext cx="292486" cy="31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7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191218"/>
            <a:ext cx="371428" cy="409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3888552"/>
            <a:ext cx="438095" cy="390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3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239524"/>
            <a:ext cx="371428" cy="410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" b="36875"/>
          <a:stretch>
            <a:fillRect/>
          </a:stretch>
        </p:blipFill>
        <p:spPr>
          <a:xfrm>
            <a:off x="720090" y="972185"/>
            <a:ext cx="11136630" cy="4761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12418" r="3304" b="1677"/>
          <a:stretch>
            <a:fillRect/>
          </a:stretch>
        </p:blipFill>
        <p:spPr>
          <a:xfrm>
            <a:off x="5358130" y="2010410"/>
            <a:ext cx="2620645" cy="14344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12418" r="3304" b="1677"/>
          <a:stretch>
            <a:fillRect/>
          </a:stretch>
        </p:blipFill>
        <p:spPr>
          <a:xfrm>
            <a:off x="9066530" y="3785235"/>
            <a:ext cx="2430780" cy="939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45" y="3791400"/>
            <a:ext cx="10800000" cy="1289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78200" y="3972560"/>
            <a:ext cx="1152525" cy="69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37" r="1776" b="1608"/>
          <a:stretch>
            <a:fillRect/>
          </a:stretch>
        </p:blipFill>
        <p:spPr>
          <a:xfrm>
            <a:off x="614680" y="1011555"/>
            <a:ext cx="10962005" cy="244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45" y="5258250"/>
            <a:ext cx="10800000" cy="1034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982470" y="1110615"/>
            <a:ext cx="1152525" cy="69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08190" y="1110615"/>
            <a:ext cx="1152525" cy="69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71650" y="2418715"/>
            <a:ext cx="1152525" cy="69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594100" y="5429885"/>
            <a:ext cx="1152525" cy="69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761" y="2230442"/>
            <a:ext cx="380952" cy="400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15238" y="3117072"/>
            <a:ext cx="371428" cy="409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34285" y="4013236"/>
            <a:ext cx="342857" cy="390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86666" y="4890332"/>
            <a:ext cx="428571" cy="400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34285" y="5786496"/>
            <a:ext cx="323809" cy="390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37</cp:revision>
  <dcterms:created xsi:type="dcterms:W3CDTF">2015-09-16T06:52:00Z</dcterms:created>
  <dcterms:modified xsi:type="dcterms:W3CDTF">2024-01-05T07:39:29Z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