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6" r:id="rId4"/>
    <p:sldId id="375" r:id="rId5"/>
    <p:sldId id="374" r:id="rId6"/>
    <p:sldId id="373" r:id="rId7"/>
    <p:sldId id="372" r:id="rId8"/>
    <p:sldId id="371" r:id="rId9"/>
    <p:sldId id="370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9280" y="2733675"/>
            <a:ext cx="11160000" cy="78893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5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96190" y="1314917"/>
            <a:ext cx="304761" cy="390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86666" y="3096182"/>
            <a:ext cx="371428" cy="409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386666" y="4001103"/>
            <a:ext cx="438095" cy="390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40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59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1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86666" y="1229445"/>
            <a:ext cx="295238" cy="390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39047" y="2116201"/>
            <a:ext cx="371428" cy="390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39047" y="3022027"/>
            <a:ext cx="371428" cy="390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86666" y="3918318"/>
            <a:ext cx="295238" cy="390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39047" y="4814609"/>
            <a:ext cx="371428" cy="390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6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24761" y="2363514"/>
            <a:ext cx="333333" cy="390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77142" y="4183919"/>
            <a:ext cx="428571" cy="390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7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1267325"/>
            <a:ext cx="428571" cy="381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8095" y="3982413"/>
            <a:ext cx="342857" cy="390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36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9047" y="1220667"/>
            <a:ext cx="371428" cy="411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9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24761" y="2277075"/>
            <a:ext cx="333333" cy="390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05714" y="3182054"/>
            <a:ext cx="380952" cy="390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05714" y="4087033"/>
            <a:ext cx="361904" cy="409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67619" y="5001538"/>
            <a:ext cx="438095" cy="390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2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2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1895" y="2925445"/>
            <a:ext cx="9981565" cy="140081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1895" y="5103495"/>
            <a:ext cx="10060940" cy="1400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798645"/>
            <a:ext cx="10800000" cy="2194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00" y="3214820"/>
            <a:ext cx="10800000" cy="3469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515" y="1591945"/>
            <a:ext cx="10131425" cy="140081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615" y="4004945"/>
            <a:ext cx="10238105" cy="140081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615" y="5283200"/>
            <a:ext cx="10238105" cy="1400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9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96190" y="3134116"/>
            <a:ext cx="314285" cy="390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005714" y="4934293"/>
            <a:ext cx="380952" cy="390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38</cp:revision>
  <dcterms:created xsi:type="dcterms:W3CDTF">2015-09-16T06:52:00Z</dcterms:created>
  <dcterms:modified xsi:type="dcterms:W3CDTF">2024-01-06T12:50:47Z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