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2" r:id="rId4"/>
    <p:sldId id="441" r:id="rId5"/>
    <p:sldId id="401" r:id="rId6"/>
    <p:sldId id="400" r:id="rId7"/>
    <p:sldId id="399" r:id="rId8"/>
    <p:sldId id="398" r:id="rId9"/>
    <p:sldId id="396" r:id="rId10"/>
    <p:sldId id="395" r:id="rId11"/>
    <p:sldId id="394" r:id="rId12"/>
    <p:sldId id="393" r:id="rId13"/>
    <p:sldId id="392" r:id="rId14"/>
    <p:sldId id="391" r:id="rId15"/>
    <p:sldId id="390" r:id="rId16"/>
    <p:sldId id="389" r:id="rId17"/>
    <p:sldId id="388" r:id="rId18"/>
    <p:sldId id="387" r:id="rId19"/>
    <p:sldId id="386" r:id="rId20"/>
    <p:sldId id="385" r:id="rId21"/>
    <p:sldId id="384" r:id="rId22"/>
    <p:sldId id="382" r:id="rId23"/>
    <p:sldId id="381" r:id="rId24"/>
    <p:sldId id="380" r:id="rId25"/>
    <p:sldId id="379" r:id="rId26"/>
    <p:sldId id="443" r:id="rId27"/>
    <p:sldId id="378" r:id="rId28"/>
    <p:sldId id="377" r:id="rId29"/>
    <p:sldId id="376" r:id="rId30"/>
    <p:sldId id="375" r:id="rId31"/>
    <p:sldId id="374" r:id="rId32"/>
    <p:sldId id="373" r:id="rId33"/>
    <p:sldId id="372" r:id="rId34"/>
    <p:sldId id="371" r:id="rId35"/>
    <p:sldId id="369" r:id="rId36"/>
    <p:sldId id="368" r:id="rId37"/>
    <p:sldId id="367" r:id="rId38"/>
    <p:sldId id="366" r:id="rId39"/>
    <p:sldId id="365" r:id="rId40"/>
    <p:sldId id="364" r:id="rId4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1070" y="3255010"/>
            <a:ext cx="2581910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8405" y="1324610"/>
            <a:ext cx="1364615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05714" y="4862646"/>
            <a:ext cx="1114285" cy="60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6237605" y="1126490"/>
            <a:ext cx="3696335" cy="11099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324350" y="3343275"/>
            <a:ext cx="3128010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954020" y="2293620"/>
            <a:ext cx="3014345" cy="1109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702300" y="997585"/>
            <a:ext cx="2329180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3202158"/>
            <a:ext cx="380952" cy="3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4155218"/>
            <a:ext cx="380952" cy="3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315058"/>
            <a:ext cx="29523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220941"/>
            <a:ext cx="29523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4173882"/>
            <a:ext cx="37142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9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7680" y="2842917"/>
            <a:ext cx="527680" cy="4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438" y="3873654"/>
            <a:ext cx="285466" cy="23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7680" y="4514616"/>
            <a:ext cx="519030" cy="45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438" y="5536691"/>
            <a:ext cx="285466" cy="24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438" y="6368210"/>
            <a:ext cx="285466" cy="24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8095" y="3457877"/>
            <a:ext cx="1571428" cy="59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34030" y="4695825"/>
            <a:ext cx="154305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5238" y="4696054"/>
            <a:ext cx="2323808" cy="60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263775" y="3219450"/>
            <a:ext cx="2186305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2279077"/>
            <a:ext cx="1114285" cy="591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72655" y="2278380"/>
            <a:ext cx="108585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4130" y="3461385"/>
            <a:ext cx="903605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064375" y="3261360"/>
            <a:ext cx="240792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619375" y="1955800"/>
            <a:ext cx="3011170" cy="11353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189470" y="1955800"/>
            <a:ext cx="3444875" cy="1135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144395" y="3185160"/>
            <a:ext cx="2578735" cy="1135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079615" y="3185160"/>
            <a:ext cx="2769235" cy="113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2710" y="2149475"/>
            <a:ext cx="39560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58214"/>
            <a:ext cx="371428" cy="40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" b="25074"/>
          <a:stretch>
            <a:fillRect/>
          </a:stretch>
        </p:blipFill>
        <p:spPr>
          <a:xfrm>
            <a:off x="669290" y="819785"/>
            <a:ext cx="11115040" cy="592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150745" y="3197860"/>
            <a:ext cx="64833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15515" y="4137025"/>
            <a:ext cx="64833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15515" y="5073650"/>
            <a:ext cx="64833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15515" y="6164580"/>
            <a:ext cx="64833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58340"/>
            <a:ext cx="428571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35215"/>
            <a:ext cx="10800000" cy="183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2680" y="3950335"/>
            <a:ext cx="803910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19899"/>
            <a:ext cx="438095" cy="3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11690"/>
            <a:ext cx="371428" cy="41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3146226"/>
            <a:ext cx="371428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071225"/>
            <a:ext cx="428571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4996225"/>
            <a:ext cx="342857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5921225"/>
            <a:ext cx="304761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24" b="34405"/>
          <a:stretch>
            <a:fillRect/>
          </a:stretch>
        </p:blipFill>
        <p:spPr>
          <a:xfrm>
            <a:off x="720090" y="972185"/>
            <a:ext cx="11352530" cy="497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0450830" y="1968500"/>
            <a:ext cx="76898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308350" y="4821555"/>
            <a:ext cx="76898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7" r="-1709"/>
          <a:stretch>
            <a:fillRect/>
          </a:stretch>
        </p:blipFill>
        <p:spPr>
          <a:xfrm>
            <a:off x="516255" y="1160780"/>
            <a:ext cx="11160000" cy="269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5" b="49122"/>
          <a:stretch>
            <a:fillRect/>
          </a:stretch>
        </p:blipFill>
        <p:spPr>
          <a:xfrm>
            <a:off x="516255" y="3670935"/>
            <a:ext cx="10836275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156585" y="2094865"/>
            <a:ext cx="76898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24505" y="3768725"/>
            <a:ext cx="76898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5" r="882"/>
          <a:stretch>
            <a:fillRect/>
          </a:stretch>
        </p:blipFill>
        <p:spPr>
          <a:xfrm>
            <a:off x="743585" y="1090295"/>
            <a:ext cx="10704830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387850" y="1915160"/>
            <a:ext cx="768985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9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792345" y="1909445"/>
            <a:ext cx="1921510" cy="12096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046595" y="1909445"/>
            <a:ext cx="2480310" cy="1209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318895" y="3071495"/>
            <a:ext cx="3337560" cy="1209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6713855" y="4281170"/>
            <a:ext cx="2879090" cy="1209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318895" y="5427345"/>
            <a:ext cx="172656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221865" y="1022350"/>
            <a:ext cx="1903730" cy="1209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899400" y="1022350"/>
            <a:ext cx="2089785" cy="1209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564765" y="3426460"/>
            <a:ext cx="2712720" cy="1209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8713470" y="3426460"/>
            <a:ext cx="2348865" cy="12096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431290" y="4808220"/>
            <a:ext cx="269494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4" r="-1515"/>
          <a:stretch>
            <a:fillRect/>
          </a:stretch>
        </p:blipFill>
        <p:spPr>
          <a:xfrm>
            <a:off x="300990" y="1292225"/>
            <a:ext cx="11160000" cy="173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707515" y="1490980"/>
            <a:ext cx="648335" cy="57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0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890" y="3067685"/>
            <a:ext cx="52260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82112"/>
            <a:ext cx="342857" cy="39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02" b="3213"/>
          <a:stretch>
            <a:fillRect/>
          </a:stretch>
        </p:blipFill>
        <p:spPr>
          <a:xfrm>
            <a:off x="2957195" y="3973830"/>
            <a:ext cx="7171055" cy="175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86336"/>
            <a:ext cx="371428" cy="40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76940"/>
            <a:ext cx="438095" cy="39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86469"/>
            <a:ext cx="342857" cy="39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6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726690" y="2038985"/>
            <a:ext cx="6499225" cy="12096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720090" y="3375660"/>
            <a:ext cx="4017010" cy="12096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766435" y="3375660"/>
            <a:ext cx="4559935" cy="12096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598545" y="4756785"/>
            <a:ext cx="72104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13250"/>
            <a:ext cx="10800000" cy="568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3489" y="5959663"/>
            <a:ext cx="304761" cy="25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81584" y="5740464"/>
            <a:ext cx="571428" cy="514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1825"/>
            <a:ext cx="8718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7814" y="3079688"/>
            <a:ext cx="461297" cy="40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40346" y="3241184"/>
            <a:ext cx="246025" cy="21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7814" y="5909702"/>
            <a:ext cx="461297" cy="41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4283" y="2066808"/>
            <a:ext cx="375790" cy="33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6960" y="4501531"/>
            <a:ext cx="318605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219850"/>
            <a:ext cx="428571" cy="39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8" b="1599"/>
          <a:stretch>
            <a:fillRect/>
          </a:stretch>
        </p:blipFill>
        <p:spPr>
          <a:xfrm>
            <a:off x="2956560" y="2559685"/>
            <a:ext cx="7689850" cy="89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82" b="48936"/>
          <a:stretch>
            <a:fillRect/>
          </a:stretch>
        </p:blipFill>
        <p:spPr>
          <a:xfrm>
            <a:off x="720090" y="3368040"/>
            <a:ext cx="10704830" cy="294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83005" y="3698875"/>
            <a:ext cx="54673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0" r="5846"/>
          <a:stretch>
            <a:fillRect/>
          </a:stretch>
        </p:blipFill>
        <p:spPr>
          <a:xfrm>
            <a:off x="1271905" y="960755"/>
            <a:ext cx="11160000" cy="320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04035" y="1241425"/>
            <a:ext cx="748030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767619" y="5607260"/>
            <a:ext cx="1923809" cy="60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0000" y="5607260"/>
            <a:ext cx="1457142" cy="60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359025" y="3189605"/>
            <a:ext cx="3882390" cy="1062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6423660" y="3189605"/>
            <a:ext cx="3173095" cy="106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41</cp:revision>
  <dcterms:created xsi:type="dcterms:W3CDTF">2015-09-16T06:52:00Z</dcterms:created>
  <dcterms:modified xsi:type="dcterms:W3CDTF">2024-01-06T05:36:19Z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