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6255" y="3202940"/>
            <a:ext cx="11160000" cy="59382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100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090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2953" t="18767" r="3718" b="1677"/>
          <a:stretch>
            <a:fillRect/>
          </a:stretch>
        </p:blipFill>
        <p:spPr>
          <a:xfrm>
            <a:off x="1752600" y="1749425"/>
            <a:ext cx="7727950" cy="111442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2"/>
          <a:srcRect l="2953" t="23073" r="4132" b="1677"/>
          <a:stretch>
            <a:fillRect/>
          </a:stretch>
        </p:blipFill>
        <p:spPr>
          <a:xfrm>
            <a:off x="1786890" y="2853055"/>
            <a:ext cx="7693660" cy="105410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2"/>
          <a:srcRect l="2953" t="23073" r="4132" b="1677"/>
          <a:stretch>
            <a:fillRect/>
          </a:stretch>
        </p:blipFill>
        <p:spPr>
          <a:xfrm>
            <a:off x="1752600" y="4669155"/>
            <a:ext cx="7841615" cy="105410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2"/>
          <a:srcRect l="2953" t="23073" r="4132" b="1677"/>
          <a:stretch>
            <a:fillRect/>
          </a:stretch>
        </p:blipFill>
        <p:spPr>
          <a:xfrm>
            <a:off x="1752600" y="5678170"/>
            <a:ext cx="7841615" cy="105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4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2"/>
          <a:srcRect l="2953" t="23073" r="4132" b="1677"/>
          <a:stretch>
            <a:fillRect/>
          </a:stretch>
        </p:blipFill>
        <p:spPr>
          <a:xfrm>
            <a:off x="1943100" y="2021205"/>
            <a:ext cx="9412605" cy="10541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2953" t="23073" r="4132" b="1677"/>
          <a:stretch>
            <a:fillRect/>
          </a:stretch>
        </p:blipFill>
        <p:spPr>
          <a:xfrm>
            <a:off x="1943100" y="3291205"/>
            <a:ext cx="9412605" cy="105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1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auto">
          <a:xfrm>
            <a:off x="7700645" y="4356735"/>
            <a:ext cx="974090" cy="784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110476" y="5683977"/>
            <a:ext cx="847619" cy="600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881904" y="5683977"/>
            <a:ext cx="1114285" cy="600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3983990" y="4356735"/>
            <a:ext cx="974090" cy="784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rcRect l="3572" r="4468" b="1677"/>
          <a:stretch>
            <a:fillRect/>
          </a:stretch>
        </p:blipFill>
        <p:spPr>
          <a:xfrm>
            <a:off x="3577590" y="3155315"/>
            <a:ext cx="2195830" cy="9398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rcRect l="3572" r="4468" b="1677"/>
          <a:stretch>
            <a:fillRect/>
          </a:stretch>
        </p:blipFill>
        <p:spPr>
          <a:xfrm>
            <a:off x="7405370" y="3155315"/>
            <a:ext cx="2675890" cy="93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animBg="1"/>
      <p:bldP spid="13" grpId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0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20000" y="1449568"/>
            <a:ext cx="857142" cy="315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891428" y="1449568"/>
            <a:ext cx="1123809" cy="315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034155" y="2366645"/>
            <a:ext cx="1377950" cy="675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891428" y="2407881"/>
            <a:ext cx="1495238" cy="592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8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91428" y="2354016"/>
            <a:ext cx="2038095" cy="600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53333" y="3593065"/>
            <a:ext cx="1123809" cy="590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3043555" y="5653405"/>
            <a:ext cx="1368425" cy="720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6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34285" y="2106969"/>
            <a:ext cx="1495238" cy="591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500952" y="4233845"/>
            <a:ext cx="723809" cy="591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44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58175" y="1978829"/>
            <a:ext cx="350984" cy="32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97173" y="4890048"/>
            <a:ext cx="280787" cy="32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8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39047" y="1382323"/>
            <a:ext cx="371428" cy="400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58095" y="4054196"/>
            <a:ext cx="342857" cy="391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4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51280" y="2096770"/>
            <a:ext cx="454660" cy="466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15238" y="3057817"/>
            <a:ext cx="371428" cy="409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86666" y="3962623"/>
            <a:ext cx="428571" cy="390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34285" y="4857905"/>
            <a:ext cx="342857" cy="400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34285" y="5762712"/>
            <a:ext cx="323809" cy="390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0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37</cp:revision>
  <dcterms:created xsi:type="dcterms:W3CDTF">2015-09-16T06:52:00Z</dcterms:created>
  <dcterms:modified xsi:type="dcterms:W3CDTF">2024-01-05T06:12:23Z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