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8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3296920"/>
            <a:ext cx="8218805" cy="7613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2499" r="3144"/>
          <a:stretch>
            <a:fillRect/>
          </a:stretch>
        </p:blipFill>
        <p:spPr>
          <a:xfrm>
            <a:off x="2809240" y="2275840"/>
            <a:ext cx="3157220" cy="13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2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2397760" y="2740660"/>
            <a:ext cx="7456170" cy="13773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1257935" y="4048760"/>
            <a:ext cx="8596630" cy="137731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2367915" y="5354955"/>
            <a:ext cx="7456170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7" b="28484"/>
          <a:stretch>
            <a:fillRect/>
          </a:stretch>
        </p:blipFill>
        <p:spPr>
          <a:xfrm>
            <a:off x="720090" y="972185"/>
            <a:ext cx="10776585" cy="5624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396365" y="2468880"/>
            <a:ext cx="559435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37310" y="3466465"/>
            <a:ext cx="559435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96365" y="5669915"/>
            <a:ext cx="559435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06" r="3387"/>
          <a:stretch>
            <a:fillRect/>
          </a:stretch>
        </p:blipFill>
        <p:spPr>
          <a:xfrm>
            <a:off x="515620" y="1343025"/>
            <a:ext cx="11160000" cy="2124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202690" y="1435100"/>
            <a:ext cx="559435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145540" y="2501900"/>
            <a:ext cx="559435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7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0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5769" y="5006300"/>
            <a:ext cx="1164838" cy="32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53732" y="5006300"/>
            <a:ext cx="1088204" cy="32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3809" y="3649985"/>
            <a:ext cx="304761" cy="39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5238" y="4707837"/>
            <a:ext cx="371428" cy="39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8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6190" y="1353207"/>
            <a:ext cx="304761" cy="400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487971"/>
            <a:ext cx="371428" cy="39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86666" y="4536293"/>
            <a:ext cx="295238" cy="39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1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2094865"/>
            <a:ext cx="2725420" cy="11569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985" y="4957445"/>
            <a:ext cx="2725420" cy="1156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25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499" r="3144"/>
          <a:stretch>
            <a:fillRect/>
          </a:stretch>
        </p:blipFill>
        <p:spPr>
          <a:xfrm>
            <a:off x="4653915" y="1758315"/>
            <a:ext cx="3068320" cy="13798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2499" r="3144"/>
          <a:stretch>
            <a:fillRect/>
          </a:stretch>
        </p:blipFill>
        <p:spPr>
          <a:xfrm>
            <a:off x="4104640" y="4590415"/>
            <a:ext cx="3068320" cy="13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51</cp:revision>
  <dcterms:created xsi:type="dcterms:W3CDTF">2015-09-16T06:52:00Z</dcterms:created>
  <dcterms:modified xsi:type="dcterms:W3CDTF">2024-01-05T07:50:10Z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