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4" r:id="rId4"/>
    <p:sldId id="382" r:id="rId5"/>
    <p:sldId id="381" r:id="rId6"/>
    <p:sldId id="378" r:id="rId7"/>
    <p:sldId id="377" r:id="rId8"/>
    <p:sldId id="376" r:id="rId9"/>
    <p:sldId id="375" r:id="rId10"/>
    <p:sldId id="373" r:id="rId11"/>
    <p:sldId id="371" r:id="rId12"/>
    <p:sldId id="369" r:id="rId13"/>
    <p:sldId id="368" r:id="rId14"/>
    <p:sldId id="367" r:id="rId15"/>
    <p:sldId id="398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350770"/>
            <a:ext cx="11160000" cy="1960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35" y="3533590"/>
            <a:ext cx="10800000" cy="2964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015" y="1692910"/>
            <a:ext cx="8515985" cy="6800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14099"/>
          <a:stretch>
            <a:fillRect/>
          </a:stretch>
        </p:blipFill>
        <p:spPr>
          <a:xfrm>
            <a:off x="1390015" y="2761615"/>
            <a:ext cx="8515985" cy="584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14099"/>
          <a:stretch>
            <a:fillRect/>
          </a:stretch>
        </p:blipFill>
        <p:spPr>
          <a:xfrm>
            <a:off x="1390015" y="3910965"/>
            <a:ext cx="8515985" cy="584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14099"/>
          <a:stretch>
            <a:fillRect/>
          </a:stretch>
        </p:blipFill>
        <p:spPr>
          <a:xfrm>
            <a:off x="1345565" y="4888865"/>
            <a:ext cx="8515985" cy="584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14099"/>
          <a:stretch>
            <a:fillRect/>
          </a:stretch>
        </p:blipFill>
        <p:spPr>
          <a:xfrm>
            <a:off x="1390015" y="5913755"/>
            <a:ext cx="8515985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53333" y="1430237"/>
            <a:ext cx="219047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05714" y="1821649"/>
            <a:ext cx="228572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20000" y="2661752"/>
            <a:ext cx="257142" cy="20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91428" y="3053164"/>
            <a:ext cx="200000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48571" y="3454122"/>
            <a:ext cx="228571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4191463"/>
            <a:ext cx="228571" cy="21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714" y="1048327"/>
            <a:ext cx="266666" cy="20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355432"/>
            <a:ext cx="209523" cy="20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3214115"/>
            <a:ext cx="209523" cy="219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3925"/>
            <a:ext cx="10800000" cy="172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72820" y="4944110"/>
            <a:ext cx="386715" cy="40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69105"/>
            <a:ext cx="10800000" cy="422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3"/>
          <a:stretch>
            <a:fillRect/>
          </a:stretch>
        </p:blipFill>
        <p:spPr>
          <a:xfrm>
            <a:off x="1340485" y="4940935"/>
            <a:ext cx="10801350" cy="185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250" y="4293235"/>
            <a:ext cx="5666105" cy="668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4889500"/>
            <a:ext cx="9899650" cy="7194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b="10044"/>
          <a:stretch>
            <a:fillRect/>
          </a:stretch>
        </p:blipFill>
        <p:spPr>
          <a:xfrm>
            <a:off x="1337310" y="5522595"/>
            <a:ext cx="9899650" cy="6426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0485" y="6138545"/>
            <a:ext cx="9899650" cy="71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" b="811"/>
          <a:stretch>
            <a:fillRect/>
          </a:stretch>
        </p:blipFill>
        <p:spPr>
          <a:xfrm>
            <a:off x="839470" y="828675"/>
            <a:ext cx="10680700" cy="310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77340" y="1992630"/>
            <a:ext cx="295275" cy="23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4764" y="2417770"/>
            <a:ext cx="209523" cy="200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190" y="2813534"/>
            <a:ext cx="228571" cy="209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142" y="3233448"/>
            <a:ext cx="257142" cy="200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96190" y="3643818"/>
            <a:ext cx="228571" cy="209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9514840" y="1383030"/>
            <a:ext cx="1499235" cy="1430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345" y="4046855"/>
            <a:ext cx="9639300" cy="2423795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366010" y="5647690"/>
            <a:ext cx="6970395" cy="44640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135505" y="5661660"/>
            <a:ext cx="2088515" cy="5041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41390" y="5647690"/>
            <a:ext cx="1566545" cy="51816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780405" y="5619115"/>
            <a:ext cx="2088515" cy="5041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791585" y="5734050"/>
            <a:ext cx="5760720" cy="43180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" t="1957" r="218"/>
          <a:stretch>
            <a:fillRect/>
          </a:stretch>
        </p:blipFill>
        <p:spPr>
          <a:xfrm>
            <a:off x="821690" y="1052830"/>
            <a:ext cx="10674985" cy="404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506210"/>
            <a:ext cx="209523" cy="200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326605"/>
            <a:ext cx="228571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3147000"/>
            <a:ext cx="257142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714" y="3566736"/>
            <a:ext cx="209523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142" y="4396671"/>
            <a:ext cx="257142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505692"/>
            <a:ext cx="209523" cy="2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334821"/>
            <a:ext cx="209523" cy="2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3163950"/>
            <a:ext cx="257142" cy="2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190" y="4402878"/>
            <a:ext cx="228571" cy="2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48" b="-397"/>
          <a:stretch>
            <a:fillRect/>
          </a:stretch>
        </p:blipFill>
        <p:spPr>
          <a:xfrm>
            <a:off x="2444115" y="4698365"/>
            <a:ext cx="7036435" cy="96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875" y="5763075"/>
            <a:ext cx="10800000" cy="935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539113" y="5839444"/>
            <a:ext cx="228571" cy="210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62857" y="2134946"/>
            <a:ext cx="180952" cy="20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34285" y="2535304"/>
            <a:ext cx="228571" cy="20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2945195"/>
            <a:ext cx="180952" cy="200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4285" y="3345553"/>
            <a:ext cx="228571" cy="20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62857" y="3755444"/>
            <a:ext cx="180952" cy="200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1478681"/>
            <a:ext cx="257142" cy="21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809" y="1880203"/>
            <a:ext cx="228571" cy="21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2291284"/>
            <a:ext cx="228571" cy="21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43809" y="2692805"/>
            <a:ext cx="228571" cy="21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515" y="3103880"/>
            <a:ext cx="27876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1458009"/>
            <a:ext cx="257142" cy="20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809" y="2268024"/>
            <a:ext cx="219047" cy="20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3078039"/>
            <a:ext cx="209523" cy="20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3888054"/>
            <a:ext cx="209523" cy="20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3809" y="4698070"/>
            <a:ext cx="219047" cy="20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1067299"/>
            <a:ext cx="219047" cy="20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2277599"/>
            <a:ext cx="228571" cy="20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3087643"/>
            <a:ext cx="228571" cy="20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5238" y="3897687"/>
            <a:ext cx="228571" cy="20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25" y="4734375"/>
            <a:ext cx="10800000" cy="126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900939" y="4896335"/>
            <a:ext cx="247619" cy="20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25" y="4402905"/>
            <a:ext cx="10800000" cy="16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b="5838"/>
          <a:stretch>
            <a:fillRect/>
          </a:stretch>
        </p:blipFill>
        <p:spPr>
          <a:xfrm>
            <a:off x="2229485" y="3235325"/>
            <a:ext cx="801370" cy="7067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b="5838"/>
          <a:stretch>
            <a:fillRect/>
          </a:stretch>
        </p:blipFill>
        <p:spPr>
          <a:xfrm>
            <a:off x="3134360" y="3235325"/>
            <a:ext cx="1607820" cy="7067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auto">
          <a:xfrm>
            <a:off x="2382520" y="4003040"/>
            <a:ext cx="51435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8460" r="2709" b="14721"/>
          <a:stretch>
            <a:fillRect/>
          </a:stretch>
        </p:blipFill>
        <p:spPr>
          <a:xfrm>
            <a:off x="3229610" y="3860800"/>
            <a:ext cx="1826895" cy="576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t="18612" r="4013" b="14214"/>
          <a:stretch>
            <a:fillRect/>
          </a:stretch>
        </p:blipFill>
        <p:spPr>
          <a:xfrm>
            <a:off x="2441575" y="4437380"/>
            <a:ext cx="817245" cy="5041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t="18612" r="4013" b="14214"/>
          <a:stretch>
            <a:fillRect/>
          </a:stretch>
        </p:blipFill>
        <p:spPr>
          <a:xfrm>
            <a:off x="3908425" y="4437380"/>
            <a:ext cx="1148080" cy="5041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18612" r="4013" b="14214"/>
          <a:stretch>
            <a:fillRect/>
          </a:stretch>
        </p:blipFill>
        <p:spPr>
          <a:xfrm>
            <a:off x="2264410" y="5010785"/>
            <a:ext cx="1125220" cy="5041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t="18612" r="4013" b="14214"/>
          <a:stretch>
            <a:fillRect/>
          </a:stretch>
        </p:blipFill>
        <p:spPr>
          <a:xfrm>
            <a:off x="4177030" y="5010785"/>
            <a:ext cx="1125220" cy="5041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t="18612" r="4013" b="14214"/>
          <a:stretch>
            <a:fillRect/>
          </a:stretch>
        </p:blipFill>
        <p:spPr>
          <a:xfrm>
            <a:off x="1872615" y="5581015"/>
            <a:ext cx="815975" cy="5041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t="18612" r="4013" b="14214"/>
          <a:stretch>
            <a:fillRect/>
          </a:stretch>
        </p:blipFill>
        <p:spPr>
          <a:xfrm>
            <a:off x="3694430" y="5581015"/>
            <a:ext cx="1649095" cy="504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52</cp:revision>
  <dcterms:created xsi:type="dcterms:W3CDTF">2015-09-16T06:52:00Z</dcterms:created>
  <dcterms:modified xsi:type="dcterms:W3CDTF">2024-01-06T12:08:41Z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