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87" r:id="rId4"/>
    <p:sldId id="386" r:id="rId5"/>
    <p:sldId id="385" r:id="rId6"/>
    <p:sldId id="384" r:id="rId7"/>
    <p:sldId id="383" r:id="rId8"/>
    <p:sldId id="381" r:id="rId9"/>
    <p:sldId id="380" r:id="rId10"/>
    <p:sldId id="379" r:id="rId11"/>
    <p:sldId id="378" r:id="rId12"/>
    <p:sldId id="377" r:id="rId13"/>
    <p:sldId id="376" r:id="rId14"/>
    <p:sldId id="375" r:id="rId15"/>
    <p:sldId id="411" r:id="rId16"/>
    <p:sldId id="374" r:id="rId17"/>
    <p:sldId id="373" r:id="rId18"/>
    <p:sldId id="372" r:id="rId19"/>
    <p:sldId id="370" r:id="rId20"/>
    <p:sldId id="369" r:id="rId21"/>
    <p:sldId id="368" r:id="rId22"/>
    <p:sldId id="367" r:id="rId23"/>
    <p:sldId id="366" r:id="rId24"/>
    <p:sldId id="365" r:id="rId25"/>
    <p:sldId id="364" r:id="rId26"/>
  </p:sldIdLst>
  <p:sldSz cx="12192000" cy="6858000"/>
  <p:notesSz cx="6858000" cy="9144000"/>
  <p:custDataLst>
    <p:tags r:id="rId3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1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108" y="84"/>
      </p:cViewPr>
      <p:guideLst>
        <p:guide orient="horz" pos="2191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2535" y="2875280"/>
            <a:ext cx="7187565" cy="7639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909" r="-7"/>
          <a:stretch>
            <a:fillRect/>
          </a:stretch>
        </p:blipFill>
        <p:spPr>
          <a:xfrm>
            <a:off x="516255" y="1163955"/>
            <a:ext cx="11160000" cy="3953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255" y="1409065"/>
            <a:ext cx="10970260" cy="11880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145" y="2701290"/>
            <a:ext cx="10774680" cy="1188085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255" y="4020185"/>
            <a:ext cx="10910570" cy="11880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5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887" r="882"/>
          <a:stretch>
            <a:fillRect/>
          </a:stretch>
        </p:blipFill>
        <p:spPr>
          <a:xfrm>
            <a:off x="619125" y="950595"/>
            <a:ext cx="11160000" cy="51371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45" b="32267"/>
          <a:stretch>
            <a:fillRect/>
          </a:stretch>
        </p:blipFill>
        <p:spPr>
          <a:xfrm>
            <a:off x="720090" y="972185"/>
            <a:ext cx="10920730" cy="5337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8905" y="1318895"/>
            <a:ext cx="4999990" cy="1188085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090" y="2598420"/>
            <a:ext cx="10759440" cy="1188085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725" y="3858895"/>
            <a:ext cx="10839450" cy="1188085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730" y="5121275"/>
            <a:ext cx="10839450" cy="11880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655" r="1440"/>
          <a:stretch>
            <a:fillRect/>
          </a:stretch>
        </p:blipFill>
        <p:spPr>
          <a:xfrm>
            <a:off x="516255" y="1487170"/>
            <a:ext cx="11160000" cy="25859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485" y="1642110"/>
            <a:ext cx="10839450" cy="11880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485" y="2969895"/>
            <a:ext cx="10839450" cy="11880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600" y="768800"/>
            <a:ext cx="105892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45" r="-6"/>
          <a:stretch>
            <a:fillRect/>
          </a:stretch>
        </p:blipFill>
        <p:spPr>
          <a:xfrm>
            <a:off x="695960" y="760730"/>
            <a:ext cx="10800715" cy="3333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415"/>
          <a:stretch>
            <a:fillRect/>
          </a:stretch>
        </p:blipFill>
        <p:spPr>
          <a:xfrm>
            <a:off x="696595" y="4094480"/>
            <a:ext cx="10800080" cy="2574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595" y="4303395"/>
            <a:ext cx="10368915" cy="118808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595" y="5540375"/>
            <a:ext cx="10368915" cy="11880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452" r="2593" b="1034"/>
          <a:stretch>
            <a:fillRect/>
          </a:stretch>
        </p:blipFill>
        <p:spPr>
          <a:xfrm>
            <a:off x="417195" y="897890"/>
            <a:ext cx="10520045" cy="1296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9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105" y="2193740"/>
            <a:ext cx="10800000" cy="36259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7195" y="1093470"/>
            <a:ext cx="10368915" cy="1188085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7195" y="2281555"/>
            <a:ext cx="10368915" cy="118808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7195" y="3469640"/>
            <a:ext cx="10368915" cy="1188085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7195" y="4758690"/>
            <a:ext cx="10368915" cy="11880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45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72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090" y="4119245"/>
            <a:ext cx="10368915" cy="11880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73665" y="2886075"/>
            <a:ext cx="815340" cy="118808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090" y="5307330"/>
            <a:ext cx="10368915" cy="11880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51"/>
          <a:stretch>
            <a:fillRect/>
          </a:stretch>
        </p:blipFill>
        <p:spPr>
          <a:xfrm>
            <a:off x="720090" y="837750"/>
            <a:ext cx="10702925" cy="55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687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8510" y="1071245"/>
            <a:ext cx="9826625" cy="1188085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8510" y="2203450"/>
            <a:ext cx="9826625" cy="1188085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090" y="3391535"/>
            <a:ext cx="9885680" cy="1188085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8665" y="4579620"/>
            <a:ext cx="9885680" cy="1188085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9300" y="5669915"/>
            <a:ext cx="9885680" cy="11880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3" b="11109"/>
          <a:stretch>
            <a:fillRect/>
          </a:stretch>
        </p:blipFill>
        <p:spPr>
          <a:xfrm>
            <a:off x="739140" y="705485"/>
            <a:ext cx="10973435" cy="6036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9240" y="1861185"/>
            <a:ext cx="11408410" cy="4523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992" r="2145" b="-898"/>
          <a:stretch>
            <a:fillRect/>
          </a:stretch>
        </p:blipFill>
        <p:spPr>
          <a:xfrm>
            <a:off x="491490" y="914400"/>
            <a:ext cx="11160000" cy="1103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686250"/>
            <a:ext cx="10800000" cy="50612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0325" y="983615"/>
            <a:ext cx="6018530" cy="11880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2171700"/>
            <a:ext cx="10377170" cy="1188085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595" y="3432175"/>
            <a:ext cx="10462260" cy="1188085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685" y="4620260"/>
            <a:ext cx="10377170" cy="11880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78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090" y="1098550"/>
            <a:ext cx="10377170" cy="1188085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090" y="2286635"/>
            <a:ext cx="10377170" cy="1188085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090" y="3537585"/>
            <a:ext cx="10377170" cy="1188085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090" y="4751705"/>
            <a:ext cx="10377170" cy="11880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541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8785" y="3832225"/>
            <a:ext cx="3274695" cy="10553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8785" y="4789805"/>
            <a:ext cx="3838575" cy="105537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rcRect r="-606" b="11011"/>
          <a:stretch>
            <a:fillRect/>
          </a:stretch>
        </p:blipFill>
        <p:spPr>
          <a:xfrm>
            <a:off x="3191510" y="5802630"/>
            <a:ext cx="4848860" cy="9391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663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4615815" y="1080770"/>
            <a:ext cx="3601085" cy="570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91194" y="3105867"/>
            <a:ext cx="864166" cy="4541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159033" y="3322137"/>
            <a:ext cx="424881" cy="2378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90880" y="3952875"/>
            <a:ext cx="3323590" cy="572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1414145" y="4865370"/>
            <a:ext cx="2733675" cy="669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6494145" y="4865370"/>
            <a:ext cx="2200275" cy="669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8135" y="1951355"/>
            <a:ext cx="3185795" cy="105537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4540" y="5802630"/>
            <a:ext cx="1163955" cy="1055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animBg="1"/>
      <p:bldP spid="10" grpId="0" animBg="1"/>
      <p:bldP spid="11" grpId="0" bldLvl="0" animBg="1"/>
      <p:bldP spid="17" grpId="0" bldLvl="0" animBg="1"/>
      <p:bldP spid="1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855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75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2682055"/>
            <a:ext cx="10800000" cy="37920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492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62925" y="1120775"/>
            <a:ext cx="2279015" cy="1055370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040" y="2301875"/>
            <a:ext cx="9613265" cy="1055370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75" y="3460750"/>
            <a:ext cx="9613265" cy="1055370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75" y="4646295"/>
            <a:ext cx="9613265" cy="1055370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455" y="5802630"/>
            <a:ext cx="9722485" cy="1055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0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564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3" b="56847"/>
          <a:stretch>
            <a:fillRect/>
          </a:stretch>
        </p:blipFill>
        <p:spPr>
          <a:xfrm>
            <a:off x="515620" y="3483610"/>
            <a:ext cx="11125200" cy="3041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785" y="5518150"/>
            <a:ext cx="8070850" cy="11880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NTllYThlNGVmZDdlZTAxYTFhOTExZDA1ZjU4Y2I4ZTg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42</cp:revision>
  <dcterms:created xsi:type="dcterms:W3CDTF">2015-09-16T06:52:00Z</dcterms:created>
  <dcterms:modified xsi:type="dcterms:W3CDTF">2024-01-06T13:18:34Z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