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2573020"/>
            <a:ext cx="11160000" cy="14253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1310" y="4111292"/>
            <a:ext cx="286674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5072" y="5083639"/>
            <a:ext cx="369902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1310" y="6065247"/>
            <a:ext cx="286674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440" y="1179195"/>
            <a:ext cx="49530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2289069"/>
            <a:ext cx="304761" cy="40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65" b="43362"/>
          <a:stretch>
            <a:fillRect/>
          </a:stretch>
        </p:blipFill>
        <p:spPr>
          <a:xfrm>
            <a:off x="661035" y="3860800"/>
            <a:ext cx="10238105" cy="1512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565" b="43362"/>
          <a:stretch>
            <a:fillRect/>
          </a:stretch>
        </p:blipFill>
        <p:spPr>
          <a:xfrm>
            <a:off x="661035" y="5156835"/>
            <a:ext cx="10238105" cy="1512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373" r="480" b="50515"/>
          <a:stretch>
            <a:fillRect/>
          </a:stretch>
        </p:blipFill>
        <p:spPr>
          <a:xfrm>
            <a:off x="692150" y="909320"/>
            <a:ext cx="10804525" cy="1151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11373" r="480" b="50515"/>
          <a:stretch>
            <a:fillRect/>
          </a:stretch>
        </p:blipFill>
        <p:spPr>
          <a:xfrm>
            <a:off x="756920" y="2277110"/>
            <a:ext cx="10804525" cy="115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679"/>
          <a:stretch>
            <a:fillRect/>
          </a:stretch>
        </p:blipFill>
        <p:spPr>
          <a:xfrm>
            <a:off x="720090" y="838200"/>
            <a:ext cx="10488295" cy="553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2539" y="1992642"/>
            <a:ext cx="428359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0476" y="2915360"/>
            <a:ext cx="363174" cy="40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0476" y="3838079"/>
            <a:ext cx="363174" cy="39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2539" y="4760797"/>
            <a:ext cx="428359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9100" y="5683516"/>
            <a:ext cx="335238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305555"/>
            <a:ext cx="438095" cy="4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4201108"/>
            <a:ext cx="342857" cy="3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86558"/>
            <a:ext cx="371428" cy="40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136644"/>
            <a:ext cx="342857" cy="3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333" y="4309816"/>
            <a:ext cx="1666666" cy="600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1420376"/>
            <a:ext cx="1495238" cy="6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72380" y="3652721"/>
            <a:ext cx="1476190" cy="6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1181589"/>
            <a:ext cx="1704761" cy="6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745" y="3162935"/>
            <a:ext cx="2906395" cy="118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0" y="650690"/>
            <a:ext cx="10800000" cy="617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6"/>
          <a:stretch>
            <a:fillRect/>
          </a:stretch>
        </p:blipFill>
        <p:spPr>
          <a:xfrm>
            <a:off x="720090" y="756920"/>
            <a:ext cx="10800080" cy="591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40</cp:revision>
  <dcterms:created xsi:type="dcterms:W3CDTF">2015-09-16T06:52:00Z</dcterms:created>
  <dcterms:modified xsi:type="dcterms:W3CDTF">2024-01-06T12:44:35Z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