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3" r:id="rId4"/>
    <p:sldId id="381" r:id="rId5"/>
    <p:sldId id="380" r:id="rId6"/>
    <p:sldId id="378" r:id="rId7"/>
    <p:sldId id="377" r:id="rId8"/>
    <p:sldId id="376" r:id="rId9"/>
    <p:sldId id="375" r:id="rId10"/>
    <p:sldId id="374" r:id="rId11"/>
    <p:sldId id="373" r:id="rId12"/>
    <p:sldId id="371" r:id="rId13"/>
    <p:sldId id="369" r:id="rId14"/>
    <p:sldId id="367" r:id="rId15"/>
    <p:sldId id="365" r:id="rId16"/>
    <p:sldId id="364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4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../media/image16.png"/><Relationship Id="rId3" Type="http://schemas.openxmlformats.org/officeDocument/2006/relationships/tags" Target="../tags/tag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780" y="2202180"/>
            <a:ext cx="11401425" cy="191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537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80" y="1693545"/>
            <a:ext cx="8724265" cy="5537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80" y="2719705"/>
            <a:ext cx="8724265" cy="5537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80" y="3761105"/>
            <a:ext cx="8724265" cy="5537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635" y="4482915"/>
            <a:ext cx="10800000" cy="2031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40815" y="4923790"/>
            <a:ext cx="8724265" cy="5537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40815" y="5961380"/>
            <a:ext cx="8724265" cy="553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857065"/>
            <a:ext cx="10800000" cy="3504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72060" y="2247555"/>
            <a:ext cx="266666" cy="209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24441" y="3114231"/>
            <a:ext cx="190476" cy="209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19679" y="3542806"/>
            <a:ext cx="219047" cy="209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38727" y="3971382"/>
            <a:ext cx="238095" cy="219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335" y="4361630"/>
            <a:ext cx="10800000" cy="2089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2108835" y="5591810"/>
            <a:ext cx="425450" cy="349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9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2508700"/>
            <a:ext cx="10800000" cy="3541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4761" y="1067430"/>
            <a:ext cx="228571" cy="219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5238" y="1935849"/>
            <a:ext cx="257142" cy="209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4285" y="2804269"/>
            <a:ext cx="219047" cy="209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15238" y="3663145"/>
            <a:ext cx="257142" cy="219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40700"/>
            <a:ext cx="10800000" cy="1795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034285" y="4693486"/>
            <a:ext cx="219047" cy="219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5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9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2527300" y="1508760"/>
            <a:ext cx="8178165" cy="5060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719455" y="2107565"/>
            <a:ext cx="9986645" cy="5060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774700" y="2732405"/>
            <a:ext cx="9931400" cy="5060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774700" y="3375025"/>
            <a:ext cx="9930765" cy="506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514800"/>
            <a:ext cx="10800000" cy="3929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58350" y="1077595"/>
            <a:ext cx="1488440" cy="1683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48250" y="1735499"/>
            <a:ext cx="228571" cy="228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19679" y="2221872"/>
            <a:ext cx="266666" cy="209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29203" y="2689171"/>
            <a:ext cx="257142" cy="209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57774" y="3156470"/>
            <a:ext cx="209523" cy="219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48250" y="3633306"/>
            <a:ext cx="228571" cy="219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170" y="4444180"/>
            <a:ext cx="10800000" cy="2313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1924455" y="6403888"/>
            <a:ext cx="190476" cy="210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933979" y="6403888"/>
            <a:ext cx="209523" cy="210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972074" y="6403888"/>
            <a:ext cx="142857" cy="210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962550" y="6403888"/>
            <a:ext cx="209523" cy="210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981598" y="6403888"/>
            <a:ext cx="200000" cy="210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3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43809" y="1572736"/>
            <a:ext cx="266666" cy="20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62857" y="2507214"/>
            <a:ext cx="228571" cy="219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72380" y="3451228"/>
            <a:ext cx="219047" cy="219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72380" y="4395241"/>
            <a:ext cx="219047" cy="20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43809" y="4872016"/>
            <a:ext cx="257142" cy="20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0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62857" y="1563233"/>
            <a:ext cx="228571" cy="219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62857" y="2507300"/>
            <a:ext cx="228571" cy="219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43990" y="3460750"/>
            <a:ext cx="405130" cy="318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00" y="4104455"/>
            <a:ext cx="10800000" cy="2664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377185" y="4295444"/>
            <a:ext cx="228571" cy="219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86709" y="5288587"/>
            <a:ext cx="209523" cy="219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53333" y="2489974"/>
            <a:ext cx="257142" cy="210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81904" y="2986419"/>
            <a:ext cx="209523" cy="219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43809" y="3482863"/>
            <a:ext cx="266666" cy="219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81904" y="3988855"/>
            <a:ext cx="209523" cy="210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53333" y="4485299"/>
            <a:ext cx="257142" cy="210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8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333" y="1602335"/>
            <a:ext cx="257142" cy="219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81904" y="2108513"/>
            <a:ext cx="219047" cy="210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72380" y="2605140"/>
            <a:ext cx="228571" cy="219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53333" y="3101768"/>
            <a:ext cx="257142" cy="210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81904" y="3607946"/>
            <a:ext cx="219047" cy="210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6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2380" y="1600989"/>
            <a:ext cx="228571" cy="219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53333" y="2601653"/>
            <a:ext cx="257142" cy="209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81904" y="4097885"/>
            <a:ext cx="209523" cy="209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9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238" y="1172463"/>
            <a:ext cx="257142" cy="219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3809" y="2671165"/>
            <a:ext cx="209523" cy="219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1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2380" y="1667603"/>
            <a:ext cx="219047" cy="219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72380" y="2163102"/>
            <a:ext cx="200000" cy="219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62857" y="2658601"/>
            <a:ext cx="238095" cy="209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62857" y="3144570"/>
            <a:ext cx="228571" cy="219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43809" y="3630540"/>
            <a:ext cx="266666" cy="219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41</cp:revision>
  <dcterms:created xsi:type="dcterms:W3CDTF">2015-09-16T06:52:00Z</dcterms:created>
  <dcterms:modified xsi:type="dcterms:W3CDTF">2024-01-06T12:15:15Z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