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0" r:id="rId4"/>
    <p:sldId id="399" r:id="rId5"/>
    <p:sldId id="398" r:id="rId6"/>
    <p:sldId id="458" r:id="rId7"/>
    <p:sldId id="397" r:id="rId8"/>
    <p:sldId id="395" r:id="rId9"/>
    <p:sldId id="460" r:id="rId10"/>
    <p:sldId id="393" r:id="rId11"/>
    <p:sldId id="392" r:id="rId12"/>
    <p:sldId id="391" r:id="rId13"/>
    <p:sldId id="459" r:id="rId14"/>
    <p:sldId id="390" r:id="rId15"/>
    <p:sldId id="389" r:id="rId16"/>
    <p:sldId id="388" r:id="rId17"/>
    <p:sldId id="387" r:id="rId18"/>
    <p:sldId id="386" r:id="rId19"/>
    <p:sldId id="437" r:id="rId20"/>
    <p:sldId id="384" r:id="rId21"/>
    <p:sldId id="383" r:id="rId22"/>
    <p:sldId id="382" r:id="rId23"/>
    <p:sldId id="381" r:id="rId24"/>
    <p:sldId id="380" r:id="rId25"/>
    <p:sldId id="379" r:id="rId26"/>
    <p:sldId id="378" r:id="rId27"/>
    <p:sldId id="377" r:id="rId28"/>
    <p:sldId id="376" r:id="rId29"/>
    <p:sldId id="375" r:id="rId30"/>
    <p:sldId id="374" r:id="rId31"/>
    <p:sldId id="373" r:id="rId32"/>
    <p:sldId id="372" r:id="rId33"/>
    <p:sldId id="371" r:id="rId34"/>
    <p:sldId id="370" r:id="rId35"/>
    <p:sldId id="368" r:id="rId36"/>
    <p:sldId id="367" r:id="rId37"/>
    <p:sldId id="366" r:id="rId38"/>
    <p:sldId id="365" r:id="rId39"/>
    <p:sldId id="364" r:id="rId40"/>
  </p:sldIdLst>
  <p:sldSz cx="12192000" cy="6858000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5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28.png"/><Relationship Id="rId2" Type="http://schemas.openxmlformats.org/officeDocument/2006/relationships/tags" Target="../tags/tag5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2673" y="3111500"/>
            <a:ext cx="2446655" cy="744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14877"/>
            <a:ext cx="371428" cy="4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97"/>
          <a:stretch>
            <a:fillRect/>
          </a:stretch>
        </p:blipFill>
        <p:spPr>
          <a:xfrm>
            <a:off x="720090" y="972185"/>
            <a:ext cx="10800080" cy="504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2535" y="2420620"/>
            <a:ext cx="71056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2535" y="3357245"/>
            <a:ext cx="69469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2535" y="5300980"/>
            <a:ext cx="62865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5"/>
          <a:stretch>
            <a:fillRect/>
          </a:stretch>
        </p:blipFill>
        <p:spPr>
          <a:xfrm>
            <a:off x="720090" y="999040"/>
            <a:ext cx="10800080" cy="255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32535" y="980440"/>
            <a:ext cx="704215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1270" y="1917065"/>
            <a:ext cx="60896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958095" y="4949623"/>
            <a:ext cx="2076190" cy="61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1379855" y="3320415"/>
            <a:ext cx="521843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1134107"/>
            <a:ext cx="1771428" cy="60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15238" y="3966222"/>
            <a:ext cx="1638095" cy="419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67619" y="5396583"/>
            <a:ext cx="1228571" cy="31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2909"/>
          <a:stretch>
            <a:fillRect/>
          </a:stretch>
        </p:blipFill>
        <p:spPr>
          <a:xfrm>
            <a:off x="4557395" y="2136140"/>
            <a:ext cx="563880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00050"/>
            <a:ext cx="9410065" cy="633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1" b="24950"/>
          <a:stretch>
            <a:fillRect/>
          </a:stretch>
        </p:blipFill>
        <p:spPr>
          <a:xfrm>
            <a:off x="720090" y="972185"/>
            <a:ext cx="11160000" cy="5307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132705" y="1572260"/>
            <a:ext cx="6045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88530" y="1572260"/>
            <a:ext cx="76835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030470" y="3202305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68845" y="3202305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031105" y="4940300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48525" y="4940300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52" r="7240"/>
          <a:stretch>
            <a:fillRect/>
          </a:stretch>
        </p:blipFill>
        <p:spPr>
          <a:xfrm>
            <a:off x="986790" y="1109980"/>
            <a:ext cx="11160000" cy="1853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24" b="-329"/>
          <a:stretch>
            <a:fillRect/>
          </a:stretch>
        </p:blipFill>
        <p:spPr>
          <a:xfrm>
            <a:off x="1058545" y="2849245"/>
            <a:ext cx="8997950" cy="367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5525135" y="1576705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92415" y="1576705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96890" y="3295015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64170" y="3295015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10860" y="5129530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907020" y="5129530"/>
            <a:ext cx="808355" cy="71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2267525"/>
            <a:ext cx="428571" cy="400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3182014"/>
            <a:ext cx="371428" cy="40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4106029"/>
            <a:ext cx="342857" cy="3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5030043"/>
            <a:ext cx="371428" cy="40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142" y="5963584"/>
            <a:ext cx="428571" cy="3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8015"/>
            <a:ext cx="10466070" cy="61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0620" y="3429000"/>
            <a:ext cx="55626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5156835"/>
            <a:ext cx="60515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315" y="2439670"/>
            <a:ext cx="62357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200585"/>
            <a:ext cx="342857" cy="39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057840"/>
            <a:ext cx="371428" cy="4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238812"/>
            <a:ext cx="342857" cy="40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4049868"/>
            <a:ext cx="438095" cy="390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34285" y="3467592"/>
            <a:ext cx="1257142" cy="60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9523" y="3753347"/>
            <a:ext cx="333333" cy="31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48571" y="5039244"/>
            <a:ext cx="2190476" cy="31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3364"/>
          <a:stretch>
            <a:fillRect/>
          </a:stretch>
        </p:blipFill>
        <p:spPr>
          <a:xfrm>
            <a:off x="1278890" y="2240915"/>
            <a:ext cx="4109720" cy="1276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8885" r="3364"/>
          <a:stretch>
            <a:fillRect/>
          </a:stretch>
        </p:blipFill>
        <p:spPr>
          <a:xfrm>
            <a:off x="5121275" y="3928110"/>
            <a:ext cx="3122930" cy="1276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8885" r="3364"/>
          <a:stretch>
            <a:fillRect/>
          </a:stretch>
        </p:blipFill>
        <p:spPr>
          <a:xfrm>
            <a:off x="1399540" y="5204460"/>
            <a:ext cx="284289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2211731"/>
            <a:ext cx="1885714" cy="4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43809" y="4471856"/>
            <a:ext cx="333333" cy="31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77142" y="5463640"/>
            <a:ext cx="1219047" cy="61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8885" r="3364"/>
          <a:stretch>
            <a:fillRect/>
          </a:stretch>
        </p:blipFill>
        <p:spPr>
          <a:xfrm>
            <a:off x="3154045" y="3871595"/>
            <a:ext cx="1789430" cy="1276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3364"/>
          <a:stretch>
            <a:fillRect/>
          </a:stretch>
        </p:blipFill>
        <p:spPr>
          <a:xfrm>
            <a:off x="5079365" y="3871595"/>
            <a:ext cx="169100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b="14996"/>
          <a:stretch>
            <a:fillRect/>
          </a:stretch>
        </p:blipFill>
        <p:spPr>
          <a:xfrm>
            <a:off x="720090" y="981710"/>
            <a:ext cx="1080008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9665" y="2024380"/>
            <a:ext cx="85725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99055" y="3933190"/>
            <a:ext cx="65786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04815"/>
            <a:ext cx="10800000" cy="284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24761" y="2181635"/>
            <a:ext cx="314285" cy="39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2380" y="3107553"/>
            <a:ext cx="342857" cy="39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86"/>
          <a:stretch>
            <a:fillRect/>
          </a:stretch>
        </p:blipFill>
        <p:spPr>
          <a:xfrm>
            <a:off x="720090" y="1010735"/>
            <a:ext cx="10800080" cy="89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495550" y="979805"/>
            <a:ext cx="75501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646" t="8885" r="4199"/>
          <a:stretch>
            <a:fillRect/>
          </a:stretch>
        </p:blipFill>
        <p:spPr>
          <a:xfrm>
            <a:off x="1949450" y="2162175"/>
            <a:ext cx="5618480" cy="1276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2646" t="8885" r="4199"/>
          <a:stretch>
            <a:fillRect/>
          </a:stretch>
        </p:blipFill>
        <p:spPr>
          <a:xfrm>
            <a:off x="1949450" y="3438525"/>
            <a:ext cx="561848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91464"/>
            <a:ext cx="371428" cy="410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050238"/>
            <a:ext cx="438095" cy="39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2909013"/>
            <a:ext cx="342857" cy="39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646" t="8885" r="4199"/>
          <a:stretch>
            <a:fillRect/>
          </a:stretch>
        </p:blipFill>
        <p:spPr>
          <a:xfrm>
            <a:off x="1949450" y="2878455"/>
            <a:ext cx="5618480" cy="1276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2646" t="8885" r="4199"/>
          <a:stretch>
            <a:fillRect/>
          </a:stretch>
        </p:blipFill>
        <p:spPr>
          <a:xfrm>
            <a:off x="1949450" y="4095750"/>
            <a:ext cx="561848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0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2124075" y="2793365"/>
            <a:ext cx="4412615" cy="6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2646" t="8885" r="4199"/>
          <a:stretch>
            <a:fillRect/>
          </a:stretch>
        </p:blipFill>
        <p:spPr>
          <a:xfrm>
            <a:off x="1788795" y="4380230"/>
            <a:ext cx="4595495" cy="1276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2646" t="8885" r="4199"/>
          <a:stretch>
            <a:fillRect/>
          </a:stretch>
        </p:blipFill>
        <p:spPr>
          <a:xfrm>
            <a:off x="1788795" y="5656580"/>
            <a:ext cx="459549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2" b="16995"/>
          <a:stretch>
            <a:fillRect/>
          </a:stretch>
        </p:blipFill>
        <p:spPr>
          <a:xfrm>
            <a:off x="600075" y="755650"/>
            <a:ext cx="10992485" cy="56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50" y="1670500"/>
            <a:ext cx="11160000" cy="1671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50" y="3498665"/>
            <a:ext cx="11160000" cy="85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3" r="2794"/>
          <a:stretch>
            <a:fillRect/>
          </a:stretch>
        </p:blipFill>
        <p:spPr>
          <a:xfrm>
            <a:off x="513080" y="692785"/>
            <a:ext cx="10848340" cy="97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257765"/>
            <a:ext cx="342857" cy="39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4039217"/>
            <a:ext cx="371428" cy="409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1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413" y="1322101"/>
            <a:ext cx="383390" cy="35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8416" y="2947571"/>
            <a:ext cx="325048" cy="35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5086" y="4581377"/>
            <a:ext cx="300044" cy="35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64288"/>
          <a:stretch>
            <a:fillRect/>
          </a:stretch>
        </p:blipFill>
        <p:spPr>
          <a:xfrm>
            <a:off x="611505" y="2825750"/>
            <a:ext cx="10368280" cy="1395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b="64288"/>
          <a:stretch>
            <a:fillRect/>
          </a:stretch>
        </p:blipFill>
        <p:spPr>
          <a:xfrm>
            <a:off x="720090" y="4076700"/>
            <a:ext cx="10368280" cy="1395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 b="64288"/>
          <a:stretch>
            <a:fillRect/>
          </a:stretch>
        </p:blipFill>
        <p:spPr>
          <a:xfrm>
            <a:off x="695325" y="5337175"/>
            <a:ext cx="10368280" cy="139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9848"/>
          <a:stretch>
            <a:fillRect/>
          </a:stretch>
        </p:blipFill>
        <p:spPr>
          <a:xfrm>
            <a:off x="720090" y="972185"/>
            <a:ext cx="9408795" cy="1160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b="79848"/>
          <a:stretch>
            <a:fillRect/>
          </a:stretch>
        </p:blipFill>
        <p:spPr>
          <a:xfrm>
            <a:off x="720090" y="2060575"/>
            <a:ext cx="9408795" cy="1160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 b="79848"/>
          <a:stretch>
            <a:fillRect/>
          </a:stretch>
        </p:blipFill>
        <p:spPr>
          <a:xfrm>
            <a:off x="695325" y="3213100"/>
            <a:ext cx="9408795" cy="1160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rcRect b="79848"/>
          <a:stretch>
            <a:fillRect/>
          </a:stretch>
        </p:blipFill>
        <p:spPr>
          <a:xfrm>
            <a:off x="695325" y="4293235"/>
            <a:ext cx="9408795" cy="1160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rcRect b="79848"/>
          <a:stretch>
            <a:fillRect/>
          </a:stretch>
        </p:blipFill>
        <p:spPr>
          <a:xfrm>
            <a:off x="720090" y="5454015"/>
            <a:ext cx="9408795" cy="116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15"/>
          <a:stretch>
            <a:fillRect/>
          </a:stretch>
        </p:blipFill>
        <p:spPr>
          <a:xfrm>
            <a:off x="720090" y="972185"/>
            <a:ext cx="10800080" cy="440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660" y="2997200"/>
            <a:ext cx="49847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81"/>
          <a:stretch>
            <a:fillRect/>
          </a:stretch>
        </p:blipFill>
        <p:spPr>
          <a:xfrm>
            <a:off x="720090" y="924745"/>
            <a:ext cx="10800080" cy="273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1270" y="1124585"/>
            <a:ext cx="60960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24"/>
          <a:stretch>
            <a:fillRect/>
          </a:stretch>
        </p:blipFill>
        <p:spPr>
          <a:xfrm>
            <a:off x="695325" y="3656965"/>
            <a:ext cx="10800080" cy="272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33330" y="3952308"/>
            <a:ext cx="342857" cy="39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73"/>
          <a:stretch>
            <a:fillRect/>
          </a:stretch>
        </p:blipFill>
        <p:spPr>
          <a:xfrm>
            <a:off x="720090" y="990785"/>
            <a:ext cx="10800080" cy="264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00952" y="1214642"/>
            <a:ext cx="438095" cy="39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81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39047" y="3940351"/>
            <a:ext cx="371428" cy="40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51"/>
          <a:stretch>
            <a:fillRect/>
          </a:stretch>
        </p:blipFill>
        <p:spPr>
          <a:xfrm>
            <a:off x="709930" y="977900"/>
            <a:ext cx="10800080" cy="352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2060575"/>
            <a:ext cx="76136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38"/>
          <a:stretch>
            <a:fillRect/>
          </a:stretch>
        </p:blipFill>
        <p:spPr>
          <a:xfrm>
            <a:off x="709930" y="992505"/>
            <a:ext cx="10800080" cy="168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05" y="2708910"/>
            <a:ext cx="10800000" cy="193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55370" y="980440"/>
            <a:ext cx="76136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977755" cy="612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836930"/>
            <a:ext cx="59690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3500755"/>
            <a:ext cx="54864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43</cp:revision>
  <dcterms:created xsi:type="dcterms:W3CDTF">2015-09-16T06:52:00Z</dcterms:created>
  <dcterms:modified xsi:type="dcterms:W3CDTF">2024-01-06T13:04:37Z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