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2957195"/>
            <a:ext cx="11160000" cy="7521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2550" y="2977515"/>
            <a:ext cx="40005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513" y="4063419"/>
            <a:ext cx="375623" cy="394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2466" y="5040646"/>
            <a:ext cx="300499" cy="394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2466" y="6008476"/>
            <a:ext cx="300499" cy="385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9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562807"/>
            <a:ext cx="380952" cy="39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01180" y="2067560"/>
            <a:ext cx="271462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476" y="4011799"/>
            <a:ext cx="438095" cy="39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-225"/>
          <a:stretch>
            <a:fillRect/>
          </a:stretch>
        </p:blipFill>
        <p:spPr>
          <a:xfrm>
            <a:off x="6348730" y="4206240"/>
            <a:ext cx="447992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67506"/>
            <a:ext cx="342857" cy="39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6255" y="1657985"/>
            <a:ext cx="3510915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9047" y="3717348"/>
            <a:ext cx="371428" cy="40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-225"/>
          <a:stretch>
            <a:fillRect/>
          </a:stretch>
        </p:blipFill>
        <p:spPr>
          <a:xfrm>
            <a:off x="6303645" y="3893820"/>
            <a:ext cx="356552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75" y="639895"/>
            <a:ext cx="8974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4208" y="1923416"/>
            <a:ext cx="284902" cy="32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8380" y="4355768"/>
            <a:ext cx="308644" cy="340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2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0406" y="1441265"/>
            <a:ext cx="423204" cy="37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6407" y="4284460"/>
            <a:ext cx="331203" cy="37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148" y="3276000"/>
            <a:ext cx="327381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64756" y="6014215"/>
            <a:ext cx="407014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r="1351" b="2337"/>
          <a:stretch>
            <a:fillRect/>
          </a:stretch>
        </p:blipFill>
        <p:spPr>
          <a:xfrm>
            <a:off x="720090" y="735965"/>
            <a:ext cx="9831070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8785" y="2593975"/>
            <a:ext cx="56007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16555" y="5292090"/>
            <a:ext cx="57213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16555" y="6104890"/>
            <a:ext cx="64706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40</cp:revision>
  <dcterms:created xsi:type="dcterms:W3CDTF">2015-09-16T06:52:00Z</dcterms:created>
  <dcterms:modified xsi:type="dcterms:W3CDTF">2024-01-05T04:59:41Z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