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5" r:id="rId4"/>
    <p:sldId id="374" r:id="rId5"/>
    <p:sldId id="373" r:id="rId6"/>
    <p:sldId id="372" r:id="rId7"/>
    <p:sldId id="371" r:id="rId8"/>
    <p:sldId id="370" r:id="rId9"/>
    <p:sldId id="369" r:id="rId10"/>
    <p:sldId id="367" r:id="rId11"/>
    <p:sldId id="366" r:id="rId12"/>
    <p:sldId id="365" r:id="rId13"/>
    <p:sldId id="364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4690" y="2845435"/>
            <a:ext cx="8417560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207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53237" y="4945953"/>
            <a:ext cx="1543989" cy="571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476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95492" y="1279726"/>
            <a:ext cx="1238782" cy="497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95492" y="3165534"/>
            <a:ext cx="978401" cy="497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52955" y="4952365"/>
            <a:ext cx="1696720" cy="610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292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50200" y="1177714"/>
            <a:ext cx="1489066" cy="518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50200" y="3144342"/>
            <a:ext cx="1283394" cy="518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rcRect l="5636" t="8250" r="4603" b="-6573"/>
          <a:stretch>
            <a:fillRect/>
          </a:stretch>
        </p:blipFill>
        <p:spPr>
          <a:xfrm>
            <a:off x="1810385" y="5001260"/>
            <a:ext cx="1985010" cy="958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9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43809" y="3726226"/>
            <a:ext cx="314285" cy="276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00952" y="4974682"/>
            <a:ext cx="580952" cy="514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0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3809" y="1372428"/>
            <a:ext cx="571428" cy="5148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86666" y="3040879"/>
            <a:ext cx="304761" cy="266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43809" y="4308903"/>
            <a:ext cx="571428" cy="5148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132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67155" y="3195320"/>
            <a:ext cx="349250" cy="480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23185" y="5208838"/>
            <a:ext cx="393381" cy="358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7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58095" y="1496705"/>
            <a:ext cx="342857" cy="391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10476" y="3690927"/>
            <a:ext cx="438095" cy="391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276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22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58095" y="1325880"/>
            <a:ext cx="1057142" cy="392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77142" y="1316316"/>
            <a:ext cx="1019047" cy="411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377142" y="2186670"/>
            <a:ext cx="761904" cy="392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491428" y="2186670"/>
            <a:ext cx="380952" cy="392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60" y="753110"/>
            <a:ext cx="9949180" cy="1907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6025" y="1776730"/>
            <a:ext cx="595630" cy="611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60" y="2484120"/>
            <a:ext cx="9949180" cy="437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216025" y="2660650"/>
            <a:ext cx="595630" cy="611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52525" y="3521075"/>
            <a:ext cx="595630" cy="611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52525" y="5229225"/>
            <a:ext cx="595630" cy="611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52525" y="6127750"/>
            <a:ext cx="595630" cy="611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2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37</cp:revision>
  <dcterms:created xsi:type="dcterms:W3CDTF">2015-09-16T06:52:00Z</dcterms:created>
  <dcterms:modified xsi:type="dcterms:W3CDTF">2024-01-05T07:46:56Z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