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4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3152775"/>
            <a:ext cx="11160000" cy="5525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r="734"/>
          <a:stretch>
            <a:fillRect/>
          </a:stretch>
        </p:blipFill>
        <p:spPr>
          <a:xfrm>
            <a:off x="729615" y="877570"/>
            <a:ext cx="10128885" cy="56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5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979795" y="5744845"/>
            <a:ext cx="330517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147" t="15730" r="4455" b="1677"/>
          <a:stretch>
            <a:fillRect/>
          </a:stretch>
        </p:blipFill>
        <p:spPr>
          <a:xfrm>
            <a:off x="5890895" y="4210685"/>
            <a:ext cx="3089275" cy="115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1276937"/>
            <a:ext cx="1800000" cy="6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5730" r="4455" b="1677"/>
          <a:stretch>
            <a:fillRect/>
          </a:stretch>
        </p:blipFill>
        <p:spPr>
          <a:xfrm>
            <a:off x="6384925" y="2472690"/>
            <a:ext cx="3793490" cy="11569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1147" t="15730" r="4455" b="1677"/>
          <a:stretch>
            <a:fillRect/>
          </a:stretch>
        </p:blipFill>
        <p:spPr>
          <a:xfrm>
            <a:off x="6031865" y="3871595"/>
            <a:ext cx="4513580" cy="115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400" y="735330"/>
            <a:ext cx="5551170" cy="60178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775" y="1866900"/>
            <a:ext cx="1069975" cy="5111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925" y="2816225"/>
            <a:ext cx="772160" cy="4546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3790950"/>
            <a:ext cx="693420" cy="5410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7055" y="4726305"/>
            <a:ext cx="845820" cy="5810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1355" y="5761355"/>
            <a:ext cx="862965" cy="53467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2334895" y="2223135"/>
            <a:ext cx="465455" cy="191198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279650" y="2277110"/>
            <a:ext cx="504190" cy="86423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279650" y="4135120"/>
            <a:ext cx="504190" cy="203073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279650" y="3141345"/>
            <a:ext cx="576580" cy="201612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279650" y="5157470"/>
            <a:ext cx="504190" cy="100838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2384" y="2137048"/>
            <a:ext cx="418946" cy="38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8934" y="4513747"/>
            <a:ext cx="335157" cy="38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33905"/>
            <a:ext cx="371428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4391055"/>
            <a:ext cx="438095" cy="390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4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15192"/>
            <a:ext cx="371428" cy="41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91025"/>
            <a:ext cx="10800000" cy="527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3012" y="2021531"/>
            <a:ext cx="2295238" cy="60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5730" r="4455" b="1677"/>
          <a:stretch>
            <a:fillRect/>
          </a:stretch>
        </p:blipFill>
        <p:spPr>
          <a:xfrm>
            <a:off x="3703320" y="2960370"/>
            <a:ext cx="3592830" cy="11569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147" t="15730" r="4455" b="1677"/>
          <a:stretch>
            <a:fillRect/>
          </a:stretch>
        </p:blipFill>
        <p:spPr>
          <a:xfrm>
            <a:off x="3325495" y="4909185"/>
            <a:ext cx="5726430" cy="115697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1"/>
          <a:stretch>
            <a:fillRect/>
          </a:stretch>
        </p:blipFill>
        <p:spPr>
          <a:xfrm>
            <a:off x="1391920" y="5950585"/>
            <a:ext cx="9528810" cy="9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53030" y="1826895"/>
            <a:ext cx="2028825" cy="92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238" y="2439825"/>
            <a:ext cx="380952" cy="4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4727345"/>
            <a:ext cx="304761" cy="4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467734"/>
            <a:ext cx="380952" cy="40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3755742"/>
            <a:ext cx="304761" cy="39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2024-01-05T05:32:33Z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