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2350135"/>
            <a:ext cx="11160000" cy="165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70" y="635450"/>
            <a:ext cx="10134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9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6200775" y="3991610"/>
            <a:ext cx="4991735" cy="2094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0" y="784675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2024-01-05T01:23:32Z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