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435" y="2859405"/>
            <a:ext cx="11160000" cy="5858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6301" y="3101747"/>
            <a:ext cx="491696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71027" y="3884268"/>
            <a:ext cx="499757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3815" y="4674857"/>
            <a:ext cx="499757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3815" y="5457378"/>
            <a:ext cx="491696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97467"/>
            <a:ext cx="371428" cy="41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3193827"/>
            <a:ext cx="342857" cy="40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080651"/>
            <a:ext cx="438095" cy="40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4977011"/>
            <a:ext cx="438095" cy="40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4761" y="5863835"/>
            <a:ext cx="342857" cy="40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7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7786" y="2124000"/>
            <a:ext cx="340051" cy="37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7786" y="4567636"/>
            <a:ext cx="340051" cy="37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96246"/>
            <a:ext cx="342857" cy="39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4862961"/>
            <a:ext cx="428571" cy="39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58217"/>
            <a:ext cx="342857" cy="391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881904" y="2515572"/>
            <a:ext cx="1990476" cy="6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67619" y="3754241"/>
            <a:ext cx="1942857" cy="6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58095" y="4992910"/>
            <a:ext cx="1857142" cy="6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6313" r="708"/>
          <a:stretch>
            <a:fillRect/>
          </a:stretch>
        </p:blipFill>
        <p:spPr>
          <a:xfrm>
            <a:off x="1358265" y="836930"/>
            <a:ext cx="2937510" cy="142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4385"/>
            <a:ext cx="9153525" cy="59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8730" y="999490"/>
            <a:ext cx="29845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1110" y="2491740"/>
            <a:ext cx="33083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8725" y="3992245"/>
            <a:ext cx="37147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1110" y="5476240"/>
            <a:ext cx="31496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