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5620" y="2182495"/>
            <a:ext cx="11160000" cy="173737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auto">
          <a:xfrm>
            <a:off x="9265285" y="2120265"/>
            <a:ext cx="2317750" cy="1276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337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0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03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460" y="781500"/>
            <a:ext cx="107571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300" y="718000"/>
            <a:ext cx="101664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447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7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133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48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36</cp:revision>
  <dcterms:created xsi:type="dcterms:W3CDTF">2015-09-16T06:52:00Z</dcterms:created>
  <dcterms:modified xsi:type="dcterms:W3CDTF">2024-01-05T07:36:15Z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