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84" r:id="rId9"/>
    <p:sldId id="370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3048635"/>
            <a:ext cx="10401300" cy="570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768800"/>
            <a:ext cx="10140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4212" y="4310663"/>
            <a:ext cx="286152" cy="3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4212" y="5938489"/>
            <a:ext cx="286152" cy="3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210284"/>
            <a:ext cx="295238" cy="39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944998"/>
            <a:ext cx="371428" cy="39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679711"/>
            <a:ext cx="371428" cy="39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4" r="660"/>
          <a:stretch>
            <a:fillRect/>
          </a:stretch>
        </p:blipFill>
        <p:spPr>
          <a:xfrm>
            <a:off x="586105" y="1064895"/>
            <a:ext cx="10704195" cy="387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0174" y="2510572"/>
            <a:ext cx="370586" cy="40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162878"/>
            <a:ext cx="342857" cy="39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2899874"/>
            <a:ext cx="371428" cy="41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29415"/>
            <a:ext cx="342857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974121"/>
            <a:ext cx="428571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b="1088"/>
          <a:stretch>
            <a:fillRect/>
          </a:stretch>
        </p:blipFill>
        <p:spPr>
          <a:xfrm>
            <a:off x="720090" y="837565"/>
            <a:ext cx="8462010" cy="5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01"/>
          <a:stretch>
            <a:fillRect/>
          </a:stretch>
        </p:blipFill>
        <p:spPr>
          <a:xfrm>
            <a:off x="720090" y="972185"/>
            <a:ext cx="10800080" cy="52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2530" y="1146175"/>
            <a:ext cx="68199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865" y="2853055"/>
            <a:ext cx="63754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8560" y="4509135"/>
            <a:ext cx="64770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0"/>
          <a:stretch>
            <a:fillRect/>
          </a:stretch>
        </p:blipFill>
        <p:spPr>
          <a:xfrm>
            <a:off x="720090" y="929005"/>
            <a:ext cx="10800080" cy="262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980440"/>
            <a:ext cx="616585" cy="70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4590" y="2708910"/>
            <a:ext cx="74104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55135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" b="5080"/>
          <a:stretch>
            <a:fillRect/>
          </a:stretch>
        </p:blipFill>
        <p:spPr>
          <a:xfrm>
            <a:off x="695960" y="3145790"/>
            <a:ext cx="10800715" cy="35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21965" y="3322955"/>
            <a:ext cx="67691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3021965" y="5878195"/>
            <a:ext cx="67691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8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1447" y="1090668"/>
            <a:ext cx="410241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7913" y="3573584"/>
            <a:ext cx="364658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3656" y="6065629"/>
            <a:ext cx="300843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37</cp:revision>
  <dcterms:created xsi:type="dcterms:W3CDTF">2015-09-16T06:52:00Z</dcterms:created>
  <dcterms:modified xsi:type="dcterms:W3CDTF">2024-01-06T12:20:50Z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